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1" r:id="rId8"/>
    <p:sldId id="260" r:id="rId9"/>
    <p:sldId id="269" r:id="rId10"/>
    <p:sldId id="268" r:id="rId11"/>
    <p:sldId id="267" r:id="rId12"/>
    <p:sldId id="264" r:id="rId13"/>
    <p:sldId id="271" r:id="rId14"/>
    <p:sldId id="270" r:id="rId15"/>
    <p:sldId id="266" r:id="rId16"/>
    <p:sldId id="265" r:id="rId17"/>
    <p:sldId id="274" r:id="rId18"/>
    <p:sldId id="273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2299-5439-4556-8621-7AE3FE25A593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CB43-E490-4169-9762-D7C3376FEA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00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2299-5439-4556-8621-7AE3FE25A593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CB43-E490-4169-9762-D7C3376FEA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6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2299-5439-4556-8621-7AE3FE25A593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CB43-E490-4169-9762-D7C3376FEA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51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2299-5439-4556-8621-7AE3FE25A593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CB43-E490-4169-9762-D7C3376FEA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83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2299-5439-4556-8621-7AE3FE25A593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CB43-E490-4169-9762-D7C3376FEA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85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2299-5439-4556-8621-7AE3FE25A593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CB43-E490-4169-9762-D7C3376FEA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42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2299-5439-4556-8621-7AE3FE25A593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CB43-E490-4169-9762-D7C3376FEA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87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2299-5439-4556-8621-7AE3FE25A593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CB43-E490-4169-9762-D7C3376FEA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85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2299-5439-4556-8621-7AE3FE25A593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CB43-E490-4169-9762-D7C3376FEA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40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2299-5439-4556-8621-7AE3FE25A593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CB43-E490-4169-9762-D7C3376FEA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09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2299-5439-4556-8621-7AE3FE25A593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CB43-E490-4169-9762-D7C3376FEA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43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2299-5439-4556-8621-7AE3FE25A593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43-E490-4169-9762-D7C3376FEA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86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3A6F672-F5C8-4071-9EEC-372796370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8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EA549F7-150F-4FC6-AEAA-6465174E6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9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E67C7A2-C646-493C-B4D6-DE10219A2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88DFBEE-7CD9-462C-AE69-E3AA529E5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8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9740907-15CE-450F-A734-7AE3CD68E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0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26918A8-AA2B-4655-84C3-95CFB365A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B119AC1-6F7B-4BD1-8910-34A4BE60C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4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37E4B9C-2BD3-4160-8F37-47466FF2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0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2082F62-BC3A-40C6-8AA8-96C82A619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43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75F94E8-3E20-47F1-9CF9-8154B630B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2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95E8E2-8582-4301-931A-DBAA2331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2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50D4215-2ED0-4621-9103-3FE86B80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1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9535CB1-C305-4DCD-A814-A290A9EE3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66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38801DA-45F6-4567-AAB0-4E30F80E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46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EF350FC-51F3-4B9F-B52F-3F110503B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07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531056C-5555-4641-83B9-E2B88EAB8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1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BA59597-586D-4060-A26C-E7592959C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96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E7DCD2-6D03-4567-9D7D-C34289F7A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8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32D4D9-E7CC-415E-855C-1260608D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08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42370E4-DB67-49EA-8FD5-473955015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64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3A047D9-0E13-42BB-84CA-E2CD52E42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6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20DFC2-814D-428C-9825-4647700D0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ECB9D3E-F363-43B9-85E3-A4E92E883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3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D46D78A-4095-48D3-8963-3E62E4E0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1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16A0152-3EF3-4D86-8C68-99A1629B1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3B3260-9CEC-4256-A7DE-14A429A21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AA82E68-D550-4880-B347-9A6B87550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2006E37-E414-492E-A45D-B7208944D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7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화면 슬라이드 쇼(4:3)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최난슬</dc:creator>
  <cp:lastModifiedBy>최난슬</cp:lastModifiedBy>
  <cp:revision>3</cp:revision>
  <dcterms:created xsi:type="dcterms:W3CDTF">2025-05-20T04:21:42Z</dcterms:created>
  <dcterms:modified xsi:type="dcterms:W3CDTF">2025-05-20T04:50:35Z</dcterms:modified>
</cp:coreProperties>
</file>