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0098-4995-45B8-986F-F17A94753869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35FE-63B7-45A0-BF81-B9AB49929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850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0098-4995-45B8-986F-F17A94753869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35FE-63B7-45A0-BF81-B9AB49929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4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0098-4995-45B8-986F-F17A94753869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35FE-63B7-45A0-BF81-B9AB49929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63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0098-4995-45B8-986F-F17A94753869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35FE-63B7-45A0-BF81-B9AB49929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460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0098-4995-45B8-986F-F17A94753869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35FE-63B7-45A0-BF81-B9AB49929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71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0098-4995-45B8-986F-F17A94753869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35FE-63B7-45A0-BF81-B9AB49929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564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0098-4995-45B8-986F-F17A94753869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35FE-63B7-45A0-BF81-B9AB49929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145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0098-4995-45B8-986F-F17A94753869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35FE-63B7-45A0-BF81-B9AB49929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690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0098-4995-45B8-986F-F17A94753869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35FE-63B7-45A0-BF81-B9AB49929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63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0098-4995-45B8-986F-F17A94753869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35FE-63B7-45A0-BF81-B9AB49929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88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0098-4995-45B8-986F-F17A94753869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35FE-63B7-45A0-BF81-B9AB49929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64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F0098-4995-45B8-986F-F17A94753869}" type="datetimeFigureOut">
              <a:rPr lang="ko-KR" altLang="en-US" smtClean="0"/>
              <a:t>2025-05-20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335FE-63B7-45A0-BF81-B9AB49929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759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">
            <a:extLst>
              <a:ext uri="{FF2B5EF4-FFF2-40B4-BE49-F238E27FC236}">
                <a16:creationId xmlns:a16="http://schemas.microsoft.com/office/drawing/2014/main" id="{1A989E86-E65C-4C24-8AB6-6902CF0946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29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0">
            <a:extLst>
              <a:ext uri="{FF2B5EF4-FFF2-40B4-BE49-F238E27FC236}">
                <a16:creationId xmlns:a16="http://schemas.microsoft.com/office/drawing/2014/main" id="{DE497058-34FE-4550-9C68-468054B6D0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04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1">
            <a:extLst>
              <a:ext uri="{FF2B5EF4-FFF2-40B4-BE49-F238E27FC236}">
                <a16:creationId xmlns:a16="http://schemas.microsoft.com/office/drawing/2014/main" id="{923E485B-7970-44E9-8DA1-9FDA5FEE17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18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2">
            <a:extLst>
              <a:ext uri="{FF2B5EF4-FFF2-40B4-BE49-F238E27FC236}">
                <a16:creationId xmlns:a16="http://schemas.microsoft.com/office/drawing/2014/main" id="{4963A020-E2DF-4B7E-A469-1763BF4D06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24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3">
            <a:extLst>
              <a:ext uri="{FF2B5EF4-FFF2-40B4-BE49-F238E27FC236}">
                <a16:creationId xmlns:a16="http://schemas.microsoft.com/office/drawing/2014/main" id="{FB2CC35E-3077-41CE-B2DF-2C5E4F6C50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18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4">
            <a:extLst>
              <a:ext uri="{FF2B5EF4-FFF2-40B4-BE49-F238E27FC236}">
                <a16:creationId xmlns:a16="http://schemas.microsoft.com/office/drawing/2014/main" id="{BD10D4FC-8D61-4213-A7F3-473C2B69E2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1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5">
            <a:extLst>
              <a:ext uri="{FF2B5EF4-FFF2-40B4-BE49-F238E27FC236}">
                <a16:creationId xmlns:a16="http://schemas.microsoft.com/office/drawing/2014/main" id="{C649F223-48A1-4A9A-8F59-FB9CB1E133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23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6">
            <a:extLst>
              <a:ext uri="{FF2B5EF4-FFF2-40B4-BE49-F238E27FC236}">
                <a16:creationId xmlns:a16="http://schemas.microsoft.com/office/drawing/2014/main" id="{AA84763D-33F9-4860-8A70-5422B3CAFC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50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7">
            <a:extLst>
              <a:ext uri="{FF2B5EF4-FFF2-40B4-BE49-F238E27FC236}">
                <a16:creationId xmlns:a16="http://schemas.microsoft.com/office/drawing/2014/main" id="{019A5538-FFCA-460E-BDC2-FCACE91FF2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91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8">
            <a:extLst>
              <a:ext uri="{FF2B5EF4-FFF2-40B4-BE49-F238E27FC236}">
                <a16:creationId xmlns:a16="http://schemas.microsoft.com/office/drawing/2014/main" id="{C574C7C2-812E-4F83-953A-87C9DEEBC9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15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19">
            <a:extLst>
              <a:ext uri="{FF2B5EF4-FFF2-40B4-BE49-F238E27FC236}">
                <a16:creationId xmlns:a16="http://schemas.microsoft.com/office/drawing/2014/main" id="{0BD64DFB-60E2-4070-A092-17278F9327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2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">
            <a:extLst>
              <a:ext uri="{FF2B5EF4-FFF2-40B4-BE49-F238E27FC236}">
                <a16:creationId xmlns:a16="http://schemas.microsoft.com/office/drawing/2014/main" id="{70B790C4-9A4F-4D88-A623-5BA543E90B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19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0">
            <a:extLst>
              <a:ext uri="{FF2B5EF4-FFF2-40B4-BE49-F238E27FC236}">
                <a16:creationId xmlns:a16="http://schemas.microsoft.com/office/drawing/2014/main" id="{DC4CB88D-5E0F-4A5F-8971-CF38B75547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01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1">
            <a:extLst>
              <a:ext uri="{FF2B5EF4-FFF2-40B4-BE49-F238E27FC236}">
                <a16:creationId xmlns:a16="http://schemas.microsoft.com/office/drawing/2014/main" id="{62E4034C-1932-447B-BACE-F27819011D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44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2">
            <a:extLst>
              <a:ext uri="{FF2B5EF4-FFF2-40B4-BE49-F238E27FC236}">
                <a16:creationId xmlns:a16="http://schemas.microsoft.com/office/drawing/2014/main" id="{6B3BF372-5FFA-4416-971C-3B6B0E543F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6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3">
            <a:extLst>
              <a:ext uri="{FF2B5EF4-FFF2-40B4-BE49-F238E27FC236}">
                <a16:creationId xmlns:a16="http://schemas.microsoft.com/office/drawing/2014/main" id="{202488E9-3359-4BBF-B099-8B49BBC152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92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4">
            <a:extLst>
              <a:ext uri="{FF2B5EF4-FFF2-40B4-BE49-F238E27FC236}">
                <a16:creationId xmlns:a16="http://schemas.microsoft.com/office/drawing/2014/main" id="{A303ACF0-BE3F-4575-8434-2CAD6B4915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35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5">
            <a:extLst>
              <a:ext uri="{FF2B5EF4-FFF2-40B4-BE49-F238E27FC236}">
                <a16:creationId xmlns:a16="http://schemas.microsoft.com/office/drawing/2014/main" id="{54454192-292F-44F3-875A-6159210357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41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6">
            <a:extLst>
              <a:ext uri="{FF2B5EF4-FFF2-40B4-BE49-F238E27FC236}">
                <a16:creationId xmlns:a16="http://schemas.microsoft.com/office/drawing/2014/main" id="{E0C7A0BF-1B70-4EB0-8CC7-EF11AC347A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39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7">
            <a:extLst>
              <a:ext uri="{FF2B5EF4-FFF2-40B4-BE49-F238E27FC236}">
                <a16:creationId xmlns:a16="http://schemas.microsoft.com/office/drawing/2014/main" id="{88FC05B6-A60C-46F6-98CC-27D65C1F59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96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8">
            <a:extLst>
              <a:ext uri="{FF2B5EF4-FFF2-40B4-BE49-F238E27FC236}">
                <a16:creationId xmlns:a16="http://schemas.microsoft.com/office/drawing/2014/main" id="{658028D3-224D-41EE-A1A0-990237AC36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58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29">
            <a:extLst>
              <a:ext uri="{FF2B5EF4-FFF2-40B4-BE49-F238E27FC236}">
                <a16:creationId xmlns:a16="http://schemas.microsoft.com/office/drawing/2014/main" id="{8363B576-1507-4399-9261-A613B67FF9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3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">
            <a:extLst>
              <a:ext uri="{FF2B5EF4-FFF2-40B4-BE49-F238E27FC236}">
                <a16:creationId xmlns:a16="http://schemas.microsoft.com/office/drawing/2014/main" id="{18D75572-A5AB-4B27-BD4D-F4B38BF1A8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65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0">
            <a:extLst>
              <a:ext uri="{FF2B5EF4-FFF2-40B4-BE49-F238E27FC236}">
                <a16:creationId xmlns:a16="http://schemas.microsoft.com/office/drawing/2014/main" id="{853F5423-3258-4722-BFDD-E0AD71AB67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91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1">
            <a:extLst>
              <a:ext uri="{FF2B5EF4-FFF2-40B4-BE49-F238E27FC236}">
                <a16:creationId xmlns:a16="http://schemas.microsoft.com/office/drawing/2014/main" id="{EB8485CB-3500-4553-A847-BA1ABB155E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68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2">
            <a:extLst>
              <a:ext uri="{FF2B5EF4-FFF2-40B4-BE49-F238E27FC236}">
                <a16:creationId xmlns:a16="http://schemas.microsoft.com/office/drawing/2014/main" id="{5E1E7FFB-5B7B-4BDD-8675-4E06B0EC06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93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3">
            <a:extLst>
              <a:ext uri="{FF2B5EF4-FFF2-40B4-BE49-F238E27FC236}">
                <a16:creationId xmlns:a16="http://schemas.microsoft.com/office/drawing/2014/main" id="{82A4636A-DD02-4229-B244-9C8A9F9BB8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12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4">
            <a:extLst>
              <a:ext uri="{FF2B5EF4-FFF2-40B4-BE49-F238E27FC236}">
                <a16:creationId xmlns:a16="http://schemas.microsoft.com/office/drawing/2014/main" id="{B9D25B78-1C8B-4FB3-85E3-00E560F4A1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42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5">
            <a:extLst>
              <a:ext uri="{FF2B5EF4-FFF2-40B4-BE49-F238E27FC236}">
                <a16:creationId xmlns:a16="http://schemas.microsoft.com/office/drawing/2014/main" id="{BA8F05AF-B051-4301-97C3-F6A36C85D8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75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6">
            <a:extLst>
              <a:ext uri="{FF2B5EF4-FFF2-40B4-BE49-F238E27FC236}">
                <a16:creationId xmlns:a16="http://schemas.microsoft.com/office/drawing/2014/main" id="{E1595D6A-52EF-4D85-8167-9E7B6B8803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75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7">
            <a:extLst>
              <a:ext uri="{FF2B5EF4-FFF2-40B4-BE49-F238E27FC236}">
                <a16:creationId xmlns:a16="http://schemas.microsoft.com/office/drawing/2014/main" id="{E99B85BE-B03F-47F6-9F88-BD70B2ADBB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86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8">
            <a:extLst>
              <a:ext uri="{FF2B5EF4-FFF2-40B4-BE49-F238E27FC236}">
                <a16:creationId xmlns:a16="http://schemas.microsoft.com/office/drawing/2014/main" id="{E23511D8-CC2B-4863-81D7-121B27BDE3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25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39">
            <a:extLst>
              <a:ext uri="{FF2B5EF4-FFF2-40B4-BE49-F238E27FC236}">
                <a16:creationId xmlns:a16="http://schemas.microsoft.com/office/drawing/2014/main" id="{FE4E397D-F5DC-4453-BB1A-ACD5F57CE6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1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4">
            <a:extLst>
              <a:ext uri="{FF2B5EF4-FFF2-40B4-BE49-F238E27FC236}">
                <a16:creationId xmlns:a16="http://schemas.microsoft.com/office/drawing/2014/main" id="{6E14AB53-B0F3-4806-8A10-95E931456D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73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40">
            <a:extLst>
              <a:ext uri="{FF2B5EF4-FFF2-40B4-BE49-F238E27FC236}">
                <a16:creationId xmlns:a16="http://schemas.microsoft.com/office/drawing/2014/main" id="{D0A525A6-86A4-4ACD-9A09-D2E12B7D21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2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5">
            <a:extLst>
              <a:ext uri="{FF2B5EF4-FFF2-40B4-BE49-F238E27FC236}">
                <a16:creationId xmlns:a16="http://schemas.microsoft.com/office/drawing/2014/main" id="{34A0D4E3-31DC-4BFC-B54B-ED0F3CEDCE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6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6">
            <a:extLst>
              <a:ext uri="{FF2B5EF4-FFF2-40B4-BE49-F238E27FC236}">
                <a16:creationId xmlns:a16="http://schemas.microsoft.com/office/drawing/2014/main" id="{1BC40AB1-5EDA-4B09-A813-D441C5D839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3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7">
            <a:extLst>
              <a:ext uri="{FF2B5EF4-FFF2-40B4-BE49-F238E27FC236}">
                <a16:creationId xmlns:a16="http://schemas.microsoft.com/office/drawing/2014/main" id="{D0FDE317-302A-4EEA-B4DF-160787E20E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30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8">
            <a:extLst>
              <a:ext uri="{FF2B5EF4-FFF2-40B4-BE49-F238E27FC236}">
                <a16:creationId xmlns:a16="http://schemas.microsoft.com/office/drawing/2014/main" id="{DE968D07-9DA9-4E30-A2C1-C89992338C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9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슬라이드9">
            <a:extLst>
              <a:ext uri="{FF2B5EF4-FFF2-40B4-BE49-F238E27FC236}">
                <a16:creationId xmlns:a16="http://schemas.microsoft.com/office/drawing/2014/main" id="{2E21CB70-04D6-478B-9E66-7B92296D33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89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화면 슬라이드 쇼(4:3)</PresentationFormat>
  <Paragraphs>0</Paragraphs>
  <Slides>40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5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민주원</dc:creator>
  <cp:lastModifiedBy>민주원</cp:lastModifiedBy>
  <cp:revision>1</cp:revision>
  <dcterms:created xsi:type="dcterms:W3CDTF">2025-05-20T08:18:08Z</dcterms:created>
  <dcterms:modified xsi:type="dcterms:W3CDTF">2025-05-20T08:19:09Z</dcterms:modified>
</cp:coreProperties>
</file>