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vml" ContentType="application/vnd.openxmlformats-officedocument.vmlDrawing"/>
  <Default Extension="jpg" ContentType="image/jpeg"/>
  <Default Extension="pn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Relationships xmlns="http://schemas.openxmlformats.org/package/2006/relationships"><Relationship Id="rId3" Type="http://schemas.openxmlformats.org/package/2006/relationships/metadata/core-properties" Target="docProps/core.xml"></Relationship><Relationship Id="rId2" Type="http://schemas.openxmlformats.org/officeDocument/2006/relationships/extended-properties" Target="docProps/app.xml"></Relationship><Relationship Id="rId1" Type="http://schemas.openxmlformats.org/officeDocument/2006/relationships/officeDocument" Target="ppt/presentation.xml"></Relationship></Relationships>
</file>

<file path=ppt/presentation.xml><?xml version="1.0" encoding="utf-8"?>
<p:presentation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<p:sldMasterIdLst>
    <p:sldMasterId id="2147483649" r:id="rId10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9675" cy="10691813"/>
  <p:notesSz cx="7105650" cy="10239375"/>
  <p:defaultTextStyle>
    <a:defPPr>
      <a:defRPr lang="en-US">
        <a:uFillTx/>
      </a:defRPr>
    </a:defPPr>
    <a:lvl1pPr marL="0" algn="l" defTabSz="457200" latinLnBrk="false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457200" latinLnBrk="false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457200" latinLnBrk="false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457200" latinLnBrk="false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457200" latinLnBrk="false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457200" latinLnBrk="false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latinLnBrk="false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latinLnBrk="false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latinLnBrk="false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tableStyles.xml><?xml version="1.0" encoding="utf-8"?>
<a:tblStyleLst xmlns:a="http://schemas.openxmlformats.org/drawingml/2006/main" xmlns:s="http://schemas.openxmlformats.org/officeDocument/2006/sharedTypes" xmlns:r="http://schemas.openxmlformats.org/officeDocument/2006/relationships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<p:normalViewPr horzBarState="maximized">
    <p:restoredLeft sz="18025" autoAdjust="false"/>
    <p:restoredTop sz="94660" autoAdjust="false"/>
  </p:normalViewPr>
  <p:slideViewPr>
    <p:cSldViewPr>
      <p:cViewPr varScale="true">
        <p:scale>
          <a:sx n="67" d="100"/>
          <a:sy n="67" d="100"/>
        </p:scale>
        <p:origin x="2131" y="72"/>
      </p:cViewPr>
      <p:guideLst>
        <p:guide orient="horz" pos="3366"/>
        <p:guide orient="horz" pos="2375"/>
      </p:guideLst>
    </p:cSldViewPr>
  </p:slideViewPr>
  <p:notesTextViewPr>
    <p:cViewPr varScale="false">
      <p:scale>
        <a:sx n="1" d="1"/>
        <a:sy n="1" d="1"/>
      </p:scale>
      <p:origin x="0" y="0"/>
    </p:cViewPr>
  </p:notesTextViewPr>
  <p:gridSpacing cx="72008" cy="72008"/>
</p:viewPr>
</file>

<file path=ppt/_rels/presentation.xml.rels><Relationships xmlns="http://schemas.openxmlformats.org/package/2006/relationships"><Relationship Id="rId3" Type="http://schemas.openxmlformats.org/officeDocument/2006/relationships/slide" Target="slides/slide1.xml"></Relationship><Relationship Id="rId4" Type="http://schemas.openxmlformats.org/officeDocument/2006/relationships/slide" Target="slides/slide2.xml"></Relationship><Relationship Id="rId5" Type="http://schemas.openxmlformats.org/officeDocument/2006/relationships/slide" Target="slides/slide3.xml"></Relationship><Relationship Id="rId6" Type="http://schemas.openxmlformats.org/officeDocument/2006/relationships/slide" Target="slides/slide4.xml"></Relationship><Relationship Id="rId7" Type="http://schemas.openxmlformats.org/officeDocument/2006/relationships/slide" Target="slides/slide5.xml"></Relationship><Relationship Id="rId8" Type="http://schemas.openxmlformats.org/officeDocument/2006/relationships/slide" Target="slides/slide6.xml"></Relationship><Relationship Id="rId9" Type="http://schemas.openxmlformats.org/officeDocument/2006/relationships/slide" Target="slides/slide7.xml"></Relationship><Relationship Id="rId10" Type="http://schemas.openxmlformats.org/officeDocument/2006/relationships/slideMaster" Target="slideMasters/slideMaster1.xml"></Relationship><Relationship Id="rId11" Type="http://schemas.openxmlformats.org/officeDocument/2006/relationships/notesMaster" Target="notesMasters/notesMaster1.xml"></Relationship><Relationship Id="rId1" Type="http://schemas.openxmlformats.org/officeDocument/2006/relationships/theme" Target="theme/theme1.xml"></Relationship><Relationship Id="rId2" Type="http://schemas.openxmlformats.org/officeDocument/2006/relationships/viewProps" Target="viewProps.xml"></Relationship></Relationships>
</file>

<file path=ppt/_rels/tableStyles.xml.rels><Relationships xmlns="http://schemas.openxmlformats.org/package/2006/relationships"></Relationships>
</file>

<file path=ppt/notesMasters/_rels/notesMaster1.xml.rels><Relationships xmlns="http://schemas.openxmlformats.org/package/2006/relationships"><Relationship Id="rId1" Type="http://schemas.openxmlformats.org/officeDocument/2006/relationships/theme" Target="../theme/theme2.xml"></Relationship></Relationships>
</file>

<file path=ppt/notesMasters/notesMaster1.xml><?xml version="1.0" encoding="utf-8"?>
<p:notesMaster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/>
      </p:grpSpPr>
      <p:sp>
        <p:nvSpPr>
          <p:cNvPr id="2" name="머리글 개체 틀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079750" cy="512763"/>
          </a:xfrm>
          <a:prstGeom prst="rect">
            <a:avLst/>
          </a:prstGeom>
        </p:spPr>
        <p:txBody>
          <a:bodyPr vert="horz" lIns="91440" tIns="45720" rIns="91440" bIns="45720" rtlCol="false" upright="false"/>
          <a:lstStyle>
            <a:lvl1pPr algn="l">
              <a:defRPr sz="1200">
                <a:uFillTx/>
              </a:defRPr>
            </a:lvl1pPr>
          </a:lstStyle>
          <a:p>
            <a:pPr/>
            <a:endParaRPr lang="ko-KR" altLang="en-US">
              <a:uFillTx/>
            </a:endParaRPr>
          </a:p>
        </p:txBody>
      </p:sp>
      <p:sp>
        <p:nvSpPr>
          <p:cNvPr id="4" name="날짜 개체 틀 2"/>
          <p:cNvSpPr>
            <a:spLocks noGrp="true"/>
          </p:cNvSpPr>
          <p:nvPr>
            <p:ph type="dt" idx="1"/>
          </p:nvPr>
        </p:nvSpPr>
        <p:spPr>
          <a:xfrm>
            <a:off x="4024313" y="0"/>
            <a:ext cx="3079750" cy="512763"/>
          </a:xfrm>
          <a:prstGeom prst="rect">
            <a:avLst/>
          </a:prstGeom>
        </p:spPr>
        <p:txBody>
          <a:bodyPr vert="horz" lIns="91440" tIns="45720" rIns="91440" bIns="45720" rtlCol="false" upright="false"/>
          <a:lstStyle>
            <a:lvl1pPr algn="r">
              <a:defRPr sz="1200">
                <a:uFillTx/>
              </a:defRPr>
            </a:lvl1pPr>
          </a:lstStyle>
          <a:p>
            <a:pPr/>
            <a:fld id="{460768F4-0AE1-120C-97EB-8FF3030A9F14}" type="datetimeFigureOut">
              <a:rPr lang="ko-KR" altLang="en-US">
                <a:uFillTx/>
              </a:rPr>
              <a:t>2021-09-09</a:t>
            </a:fld>
            <a:endParaRPr lang="ko-KR" altLang="en-US">
              <a:uFillTx/>
            </a:endParaRPr>
          </a:p>
        </p:txBody>
      </p:sp>
      <p:sp>
        <p:nvSpPr>
          <p:cNvPr id="6" name="슬라이드 이미지 개체 틀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330450" y="1279525"/>
            <a:ext cx="2444750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8" name="슬라이드 노트 개체 틀 4"/>
          <p:cNvSpPr>
            <a:spLocks noGrp="true"/>
          </p:cNvSpPr>
          <p:nvPr>
            <p:ph type="body" sz="quarter" idx="3"/>
          </p:nvPr>
        </p:nvSpPr>
        <p:spPr>
          <a:xfrm>
            <a:off x="711200" y="4927600"/>
            <a:ext cx="5683250" cy="4032250"/>
          </a:xfrm>
          <a:prstGeom prst="rect">
            <a:avLst/>
          </a:prstGeom>
        </p:spPr>
        <p:txBody>
          <a:bodyPr vert="horz" lIns="91440" tIns="45720" rIns="91440" bIns="45720" rtlCol="false" upright="false"/>
          <a:lstStyle/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편집하려면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클릭</a:t>
            </a:r>
          </a:p>
          <a:p>
            <a:pPr lvl="1"/>
            <a:r>
              <a:rPr lang="ko-KR" altLang="en-US">
                <a:uFillTx/>
              </a:rPr>
              <a:t>두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네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</p:txBody>
      </p:sp>
      <p:sp>
        <p:nvSpPr>
          <p:cNvPr id="10" name="바닥글 개체 틀 5"/>
          <p:cNvSpPr>
            <a:spLocks noGrp="true"/>
          </p:cNvSpPr>
          <p:nvPr>
            <p:ph type="ftr" sz="quarter" idx="4"/>
          </p:nvPr>
        </p:nvSpPr>
        <p:spPr>
          <a:xfrm>
            <a:off x="0" y="9726613"/>
            <a:ext cx="3079750" cy="512762"/>
          </a:xfrm>
          <a:prstGeom prst="rect">
            <a:avLst/>
          </a:prstGeom>
        </p:spPr>
        <p:txBody>
          <a:bodyPr vert="horz" lIns="91440" tIns="45720" rIns="91440" bIns="45720" rtlCol="false" anchor="b" upright="false"/>
          <a:lstStyle>
            <a:lvl1pPr algn="l">
              <a:defRPr sz="1200">
                <a:uFillTx/>
              </a:defRPr>
            </a:lvl1pPr>
          </a:lstStyle>
          <a:p>
            <a:pPr/>
            <a:endParaRPr lang="ko-KR" altLang="en-US">
              <a:uFillTx/>
            </a:endParaRPr>
          </a:p>
        </p:txBody>
      </p:sp>
      <p:sp>
        <p:nvSpPr>
          <p:cNvPr id="12" name="슬라이드 번호 개체 틀 6"/>
          <p:cNvSpPr>
            <a:spLocks noGrp="true"/>
          </p:cNvSpPr>
          <p:nvPr>
            <p:ph type="sldNum" sz="quarter" idx="5"/>
          </p:nvPr>
        </p:nvSpPr>
        <p:spPr>
          <a:xfrm>
            <a:off x="4024313" y="9726613"/>
            <a:ext cx="3079750" cy="512762"/>
          </a:xfrm>
          <a:prstGeom prst="rect">
            <a:avLst/>
          </a:prstGeom>
        </p:spPr>
        <p:txBody>
          <a:bodyPr vert="horz" lIns="91440" tIns="45720" rIns="91440" bIns="45720" rtlCol="false" anchor="b" upright="false"/>
          <a:lstStyle>
            <a:lvl1pPr algn="r">
              <a:defRPr sz="1200">
                <a:uFillTx/>
              </a:defRPr>
            </a:lvl1pPr>
          </a:lstStyle>
          <a:p>
            <a:pPr/>
            <a:fld id="{460768F4-0AE1-120C-97EB-8FF3030A9F14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notesMaster>
</file>

<file path=ppt/slideLayouts/_rels/slideLayout1.xml.rels>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0.xml.rels>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1.xml.rels>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2.xml.rels>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3.xml.rels>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4.xml.rels>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5.xml.rels>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6.xml.rels>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7.xml.rels>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8.xml.rels>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9.xml.rels>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slideLayout1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title">
  <p:cSld>
    <p:spTree>
      <p:nvGrpSpPr>
        <p:cNvPr id="9" name=""/>
        <p:cNvGrpSpPr/>
        <p:nvPr/>
      </p:nvGrpSpPr>
      <p:grpSpPr>
        <a:xfrm/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 upright="false"/>
          <a:lstStyle>
            <a:lvl1pPr algn="ctr">
              <a:defRPr sz="4960">
                <a:uFillTx/>
              </a:defRPr>
            </a:lvl1pPr>
          </a:lstStyle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  <a:endParaRPr lang="en-US">
              <a:uFillTx/>
            </a:endParaRPr>
          </a:p>
        </p:txBody>
      </p:sp>
      <p:sp>
        <p:nvSpPr>
          <p:cNvPr id="4" name="Subtitle 2"/>
          <p:cNvSpPr>
            <a:spLocks noGrp="true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 upright="false"/>
          <a:lstStyle>
            <a:lvl1pPr marL="0" indent="0" algn="ctr">
              <a:buNone/>
              <a:defRPr sz="1984">
                <a:uFillTx/>
              </a:defRPr>
            </a:lvl1pPr>
            <a:lvl2pPr marL="377965" indent="0" algn="ctr">
              <a:buNone/>
              <a:defRPr sz="1653">
                <a:uFillTx/>
              </a:defRPr>
            </a:lvl2pPr>
            <a:lvl3pPr marL="755929" indent="0" algn="ctr">
              <a:buNone/>
              <a:defRPr sz="1488">
                <a:uFillTx/>
              </a:defRPr>
            </a:lvl3pPr>
            <a:lvl4pPr marL="1133894" indent="0" algn="ctr">
              <a:buNone/>
              <a:defRPr sz="1323">
                <a:uFillTx/>
              </a:defRPr>
            </a:lvl4pPr>
            <a:lvl5pPr marL="1511859" indent="0" algn="ctr">
              <a:buNone/>
              <a:defRPr sz="1323">
                <a:uFillTx/>
              </a:defRPr>
            </a:lvl5pPr>
            <a:lvl6pPr marL="1889824" indent="0" algn="ctr">
              <a:buNone/>
              <a:defRPr sz="1323">
                <a:uFillTx/>
              </a:defRPr>
            </a:lvl6pPr>
            <a:lvl7pPr marL="2267801" indent="0" algn="ctr">
              <a:buNone/>
              <a:defRPr sz="1323">
                <a:uFillTx/>
              </a:defRPr>
            </a:lvl7pPr>
            <a:lvl8pPr marL="2645766" indent="0" algn="ctr">
              <a:buNone/>
              <a:defRPr sz="1323">
                <a:uFillTx/>
              </a:defRPr>
            </a:lvl8pPr>
            <a:lvl9pPr marL="3023730" indent="0" algn="ctr">
              <a:buNone/>
              <a:defRPr sz="1323">
                <a:uFillTx/>
              </a:defRPr>
            </a:lvl9pPr>
          </a:lstStyle>
          <a:p>
            <a:pPr/>
            <a:r>
              <a:rPr lang="ko-KR" altLang="en-US">
                <a:uFillTx/>
              </a:rPr>
              <a:t>클릭하여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부제목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  <a:endParaRPr lang="en-US">
              <a:uFillTx/>
            </a:endParaRPr>
          </a:p>
        </p:txBody>
      </p:sp>
      <p:sp>
        <p:nvSpPr>
          <p:cNvPr id="6" name="Date Placeholder 3"/>
          <p:cNvSpPr>
            <a:spLocks noGrp="true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datetimeFigureOut">
              <a:rPr lang="ko-KR" altLang="en-US">
                <a:uFillTx/>
              </a:rPr>
              <a:t>2021-09-09</a:t>
            </a:fld>
            <a:endParaRPr lang="ko-KR" altLang="en-US">
              <a:uFillTx/>
            </a:endParaRPr>
          </a:p>
        </p:txBody>
      </p:sp>
      <p:sp>
        <p:nvSpPr>
          <p:cNvPr id="8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0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vertTx">
  <p:cSld>
    <p:spTree>
      <p:nvGrpSpPr>
        <p:cNvPr id="9" name=""/>
        <p:cNvGrpSpPr/>
        <p:nvPr/>
      </p:nvGrpSpPr>
      <p:grpSpPr>
        <a:xfrm/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519728" y="569242"/>
            <a:ext cx="6520220" cy="2066590"/>
          </a:xfrm>
        </p:spPr>
        <p:txBody>
          <a:bodyPr upright="false"/>
          <a:lstStyle/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  <a:endParaRPr lang="en-US">
              <a:uFillTx/>
            </a:endParaRPr>
          </a:p>
        </p:txBody>
      </p:sp>
      <p:sp>
        <p:nvSpPr>
          <p:cNvPr id="4" name="Vertical Text Placeholder 2"/>
          <p:cNvSpPr>
            <a:spLocks noGrp="true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</p:spPr>
        <p:txBody>
          <a:bodyPr vert="eaVert" upright="false"/>
          <a:lstStyle/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편집하려면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클릭</a:t>
            </a:r>
          </a:p>
          <a:p>
            <a:pPr lvl="1"/>
            <a:r>
              <a:rPr lang="ko-KR" altLang="en-US">
                <a:uFillTx/>
              </a:rPr>
              <a:t>두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네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  <a:endParaRPr lang="en-US">
              <a:uFillTx/>
            </a:endParaRPr>
          </a:p>
        </p:txBody>
      </p:sp>
      <p:sp>
        <p:nvSpPr>
          <p:cNvPr id="6" name="Date Placeholder 3"/>
          <p:cNvSpPr>
            <a:spLocks noGrp="true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datetimeFigureOut">
              <a:rPr lang="ko-KR" altLang="en-US">
                <a:uFillTx/>
              </a:rPr>
              <a:t>2021-09-09</a:t>
            </a:fld>
            <a:endParaRPr lang="ko-KR" altLang="en-US">
              <a:uFillTx/>
            </a:endParaRPr>
          </a:p>
        </p:txBody>
      </p:sp>
      <p:sp>
        <p:nvSpPr>
          <p:cNvPr id="8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0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vertTitleAndTx">
  <p:cSld>
    <p:spTree>
      <p:nvGrpSpPr>
        <p:cNvPr id="9" name=""/>
        <p:cNvGrpSpPr/>
        <p:nvPr/>
      </p:nvGrpSpPr>
      <p:grpSpPr>
        <a:xfrm/>
      </p:grpSpPr>
      <p:sp>
        <p:nvSpPr>
          <p:cNvPr id="2" name="Vertical Title 1"/>
          <p:cNvSpPr>
            <a:spLocks noGrp="true"/>
          </p:cNvSpPr>
          <p:nvPr>
            <p:ph type="title"/>
          </p:nvPr>
        </p:nvSpPr>
        <p:spPr>
          <a:xfrm>
            <a:off x="5409893" y="569240"/>
            <a:ext cx="1630055" cy="9060817"/>
          </a:xfrm>
        </p:spPr>
        <p:txBody>
          <a:bodyPr vert="eaVert" upright="false"/>
          <a:lstStyle/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  <a:endParaRPr lang="en-US">
              <a:uFillTx/>
            </a:endParaRPr>
          </a:p>
        </p:txBody>
      </p:sp>
      <p:sp>
        <p:nvSpPr>
          <p:cNvPr id="4" name="Vertical Text Placeholder 2"/>
          <p:cNvSpPr>
            <a:spLocks noGrp="true"/>
          </p:cNvSpPr>
          <p:nvPr>
            <p:ph type="body" idx="1"/>
          </p:nvPr>
        </p:nvSpPr>
        <p:spPr>
          <a:xfrm>
            <a:off x="519728" y="569240"/>
            <a:ext cx="4795669" cy="9060817"/>
          </a:xfrm>
        </p:spPr>
        <p:txBody>
          <a:bodyPr vert="eaVert" upright="false"/>
          <a:lstStyle/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편집하려면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클릭</a:t>
            </a:r>
          </a:p>
          <a:p>
            <a:pPr lvl="1"/>
            <a:r>
              <a:rPr lang="ko-KR" altLang="en-US">
                <a:uFillTx/>
              </a:rPr>
              <a:t>두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네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  <a:endParaRPr lang="en-US">
              <a:uFillTx/>
            </a:endParaRPr>
          </a:p>
        </p:txBody>
      </p:sp>
      <p:sp>
        <p:nvSpPr>
          <p:cNvPr id="6" name="Date Placeholder 3"/>
          <p:cNvSpPr>
            <a:spLocks noGrp="true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datetimeFigureOut">
              <a:rPr lang="ko-KR" altLang="en-US">
                <a:uFillTx/>
              </a:rPr>
              <a:t>2021-09-09</a:t>
            </a:fld>
            <a:endParaRPr lang="ko-KR" altLang="en-US">
              <a:uFillTx/>
            </a:endParaRPr>
          </a:p>
        </p:txBody>
      </p:sp>
      <p:sp>
        <p:nvSpPr>
          <p:cNvPr id="8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0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obj">
  <p:cSld>
    <p:spTree>
      <p:nvGrpSpPr>
        <p:cNvPr id="9" name=""/>
        <p:cNvGrpSpPr/>
        <p:nvPr/>
      </p:nvGrpSpPr>
      <p:grpSpPr>
        <a:xfrm/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519728" y="569242"/>
            <a:ext cx="6520220" cy="2066590"/>
          </a:xfrm>
        </p:spPr>
        <p:txBody>
          <a:bodyPr upright="false"/>
          <a:lstStyle/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  <a:endParaRPr lang="en-US">
              <a:uFillTx/>
            </a:endParaRPr>
          </a:p>
        </p:txBody>
      </p:sp>
      <p:sp>
        <p:nvSpPr>
          <p:cNvPr id="4" name="Content Placeholder 2"/>
          <p:cNvSpPr>
            <a:spLocks noGrp="true"/>
          </p:cNvSpPr>
          <p:nvPr>
            <p:ph idx="1"/>
          </p:nvPr>
        </p:nvSpPr>
        <p:spPr>
          <a:xfrm>
            <a:off x="519728" y="2846200"/>
            <a:ext cx="6520220" cy="6783857"/>
          </a:xfrm>
        </p:spPr>
        <p:txBody>
          <a:bodyPr upright="false"/>
          <a:lstStyle/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편집하려면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클릭</a:t>
            </a:r>
          </a:p>
          <a:p>
            <a:pPr lvl="1"/>
            <a:r>
              <a:rPr lang="ko-KR" altLang="en-US">
                <a:uFillTx/>
              </a:rPr>
              <a:t>두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네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  <a:endParaRPr lang="en-US">
              <a:uFillTx/>
            </a:endParaRPr>
          </a:p>
        </p:txBody>
      </p:sp>
      <p:sp>
        <p:nvSpPr>
          <p:cNvPr id="6" name="Date Placeholder 3"/>
          <p:cNvSpPr>
            <a:spLocks noGrp="true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datetimeFigureOut">
              <a:rPr lang="ko-KR" altLang="en-US">
                <a:uFillTx/>
              </a:rPr>
              <a:t>2021-09-09</a:t>
            </a:fld>
            <a:endParaRPr lang="ko-KR" altLang="en-US">
              <a:uFillTx/>
            </a:endParaRPr>
          </a:p>
        </p:txBody>
      </p:sp>
      <p:sp>
        <p:nvSpPr>
          <p:cNvPr id="8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0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secHead">
  <p:cSld>
    <p:spTree>
      <p:nvGrpSpPr>
        <p:cNvPr id="9" name=""/>
        <p:cNvGrpSpPr/>
        <p:nvPr/>
      </p:nvGrpSpPr>
      <p:grpSpPr>
        <a:xfrm/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 upright="false"/>
          <a:lstStyle>
            <a:lvl1pPr>
              <a:defRPr sz="4960">
                <a:uFillTx/>
              </a:defRPr>
            </a:lvl1pPr>
          </a:lstStyle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  <a:endParaRPr lang="en-US">
              <a:uFillTx/>
            </a:endParaRPr>
          </a:p>
        </p:txBody>
      </p:sp>
      <p:sp>
        <p:nvSpPr>
          <p:cNvPr id="4" name="Text Placeholder 2"/>
          <p:cNvSpPr>
            <a:spLocks noGrp="true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 upright="false"/>
          <a:lstStyle>
            <a:lvl1pPr marL="0" indent="0">
              <a:buNone/>
              <a:defRPr sz="1984">
                <a:solidFill>
                  <a:schemeClr val="tx1"/>
                </a:solidFill>
                <a:uFillTx/>
              </a:defRPr>
            </a:lvl1pPr>
            <a:lvl2pPr marL="377965" indent="0">
              <a:buNone/>
              <a:defRPr sz="1653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755929" indent="0">
              <a:buNone/>
              <a:defRPr sz="1488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133894" indent="0">
              <a:buNone/>
              <a:defRPr sz="1323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511859" indent="0">
              <a:buNone/>
              <a:defRPr sz="1323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1889824" indent="0">
              <a:buNone/>
              <a:defRPr sz="1323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267801" indent="0">
              <a:buNone/>
              <a:defRPr sz="1323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2645766" indent="0">
              <a:buNone/>
              <a:defRPr sz="1323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023730" indent="0">
              <a:buNone/>
              <a:defRPr sz="1323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편집하려면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클릭</a:t>
            </a:r>
          </a:p>
        </p:txBody>
      </p:sp>
      <p:sp>
        <p:nvSpPr>
          <p:cNvPr id="6" name="Date Placeholder 3"/>
          <p:cNvSpPr>
            <a:spLocks noGrp="true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datetimeFigureOut">
              <a:rPr lang="ko-KR" altLang="en-US">
                <a:uFillTx/>
              </a:rPr>
              <a:t>2021-09-09</a:t>
            </a:fld>
            <a:endParaRPr lang="ko-KR" altLang="en-US">
              <a:uFillTx/>
            </a:endParaRPr>
          </a:p>
        </p:txBody>
      </p:sp>
      <p:sp>
        <p:nvSpPr>
          <p:cNvPr id="8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0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twoObj">
  <p:cSld>
    <p:spTree>
      <p:nvGrpSpPr>
        <p:cNvPr id="11" name=""/>
        <p:cNvGrpSpPr/>
        <p:nvPr/>
      </p:nvGrpSpPr>
      <p:grpSpPr>
        <a:xfrm/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519728" y="569242"/>
            <a:ext cx="6520220" cy="2066590"/>
          </a:xfrm>
        </p:spPr>
        <p:txBody>
          <a:bodyPr upright="false"/>
          <a:lstStyle/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  <a:endParaRPr lang="en-US">
              <a:uFillTx/>
            </a:endParaRPr>
          </a:p>
        </p:txBody>
      </p:sp>
      <p:sp>
        <p:nvSpPr>
          <p:cNvPr id="4" name="Content Placeholder 2"/>
          <p:cNvSpPr>
            <a:spLocks noGrp="true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 upright="false"/>
          <a:lstStyle/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편집하려면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클릭</a:t>
            </a:r>
          </a:p>
          <a:p>
            <a:pPr lvl="1"/>
            <a:r>
              <a:rPr lang="ko-KR" altLang="en-US">
                <a:uFillTx/>
              </a:rPr>
              <a:t>두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네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  <a:endParaRPr lang="en-US">
              <a:uFillTx/>
            </a:endParaRPr>
          </a:p>
        </p:txBody>
      </p:sp>
      <p:sp>
        <p:nvSpPr>
          <p:cNvPr id="6" name="Content Placeholder 3"/>
          <p:cNvSpPr>
            <a:spLocks noGrp="true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 upright="false"/>
          <a:lstStyle/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편집하려면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클릭</a:t>
            </a:r>
          </a:p>
          <a:p>
            <a:pPr lvl="1"/>
            <a:r>
              <a:rPr lang="ko-KR" altLang="en-US">
                <a:uFillTx/>
              </a:rPr>
              <a:t>두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네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  <a:endParaRPr lang="en-US">
              <a:uFillTx/>
            </a:endParaRPr>
          </a:p>
        </p:txBody>
      </p:sp>
      <p:sp>
        <p:nvSpPr>
          <p:cNvPr id="8" name="Date Placeholder 4"/>
          <p:cNvSpPr>
            <a:spLocks noGrp="true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datetimeFigureOut">
              <a:rPr lang="ko-KR" altLang="en-US">
                <a:uFillTx/>
              </a:rPr>
              <a:t>2021-09-09</a:t>
            </a:fld>
            <a:endParaRPr lang="ko-KR" altLang="en-US">
              <a:uFillTx/>
            </a:endParaRPr>
          </a:p>
        </p:txBody>
      </p:sp>
      <p:sp>
        <p:nvSpPr>
          <p:cNvPr id="10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2" name="Slide Number Placeholder 6"/>
          <p:cNvSpPr>
            <a:spLocks noGrp="true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twoTxTwoObj">
  <p:cSld>
    <p:spTree>
      <p:nvGrpSpPr>
        <p:cNvPr id="15" name=""/>
        <p:cNvGrpSpPr/>
        <p:nvPr/>
      </p:nvGrpSpPr>
      <p:grpSpPr>
        <a:xfrm/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 upright="false"/>
          <a:lstStyle/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  <a:endParaRPr lang="en-US">
              <a:uFillTx/>
            </a:endParaRPr>
          </a:p>
        </p:txBody>
      </p:sp>
      <p:sp>
        <p:nvSpPr>
          <p:cNvPr id="4" name="Text Placeholder 2"/>
          <p:cNvSpPr>
            <a:spLocks noGrp="true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 upright="false"/>
          <a:lstStyle>
            <a:lvl1pPr marL="0" indent="0">
              <a:buNone/>
              <a:defRPr sz="1984" b="true">
                <a:uFillTx/>
              </a:defRPr>
            </a:lvl1pPr>
            <a:lvl2pPr marL="377965" indent="0">
              <a:buNone/>
              <a:defRPr sz="1653" b="true">
                <a:uFillTx/>
              </a:defRPr>
            </a:lvl2pPr>
            <a:lvl3pPr marL="755929" indent="0">
              <a:buNone/>
              <a:defRPr sz="1488" b="true">
                <a:uFillTx/>
              </a:defRPr>
            </a:lvl3pPr>
            <a:lvl4pPr marL="1133894" indent="0">
              <a:buNone/>
              <a:defRPr sz="1323" b="true">
                <a:uFillTx/>
              </a:defRPr>
            </a:lvl4pPr>
            <a:lvl5pPr marL="1511859" indent="0">
              <a:buNone/>
              <a:defRPr sz="1323" b="true">
                <a:uFillTx/>
              </a:defRPr>
            </a:lvl5pPr>
            <a:lvl6pPr marL="1889824" indent="0">
              <a:buNone/>
              <a:defRPr sz="1323" b="true">
                <a:uFillTx/>
              </a:defRPr>
            </a:lvl6pPr>
            <a:lvl7pPr marL="2267801" indent="0">
              <a:buNone/>
              <a:defRPr sz="1323" b="true">
                <a:uFillTx/>
              </a:defRPr>
            </a:lvl7pPr>
            <a:lvl8pPr marL="2645766" indent="0">
              <a:buNone/>
              <a:defRPr sz="1323" b="true">
                <a:uFillTx/>
              </a:defRPr>
            </a:lvl8pPr>
            <a:lvl9pPr marL="3023730" indent="0">
              <a:buNone/>
              <a:defRPr sz="1323" b="true">
                <a:uFillTx/>
              </a:defRPr>
            </a:lvl9pPr>
          </a:lstStyle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편집하려면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클릭</a:t>
            </a:r>
          </a:p>
        </p:txBody>
      </p:sp>
      <p:sp>
        <p:nvSpPr>
          <p:cNvPr id="6" name="Content Placeholder 3"/>
          <p:cNvSpPr>
            <a:spLocks noGrp="true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 upright="false"/>
          <a:lstStyle/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편집하려면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클릭</a:t>
            </a:r>
          </a:p>
          <a:p>
            <a:pPr lvl="1"/>
            <a:r>
              <a:rPr lang="ko-KR" altLang="en-US">
                <a:uFillTx/>
              </a:rPr>
              <a:t>두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네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  <a:endParaRPr lang="en-US">
              <a:uFillTx/>
            </a:endParaRPr>
          </a:p>
        </p:txBody>
      </p:sp>
      <p:sp>
        <p:nvSpPr>
          <p:cNvPr id="8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 upright="false"/>
          <a:lstStyle>
            <a:lvl1pPr marL="0" indent="0">
              <a:buNone/>
              <a:defRPr sz="1984" b="true">
                <a:uFillTx/>
              </a:defRPr>
            </a:lvl1pPr>
            <a:lvl2pPr marL="377965" indent="0">
              <a:buNone/>
              <a:defRPr sz="1653" b="true">
                <a:uFillTx/>
              </a:defRPr>
            </a:lvl2pPr>
            <a:lvl3pPr marL="755929" indent="0">
              <a:buNone/>
              <a:defRPr sz="1488" b="true">
                <a:uFillTx/>
              </a:defRPr>
            </a:lvl3pPr>
            <a:lvl4pPr marL="1133894" indent="0">
              <a:buNone/>
              <a:defRPr sz="1323" b="true">
                <a:uFillTx/>
              </a:defRPr>
            </a:lvl4pPr>
            <a:lvl5pPr marL="1511859" indent="0">
              <a:buNone/>
              <a:defRPr sz="1323" b="true">
                <a:uFillTx/>
              </a:defRPr>
            </a:lvl5pPr>
            <a:lvl6pPr marL="1889824" indent="0">
              <a:buNone/>
              <a:defRPr sz="1323" b="true">
                <a:uFillTx/>
              </a:defRPr>
            </a:lvl6pPr>
            <a:lvl7pPr marL="2267801" indent="0">
              <a:buNone/>
              <a:defRPr sz="1323" b="true">
                <a:uFillTx/>
              </a:defRPr>
            </a:lvl7pPr>
            <a:lvl8pPr marL="2645766" indent="0">
              <a:buNone/>
              <a:defRPr sz="1323" b="true">
                <a:uFillTx/>
              </a:defRPr>
            </a:lvl8pPr>
            <a:lvl9pPr marL="3023730" indent="0">
              <a:buNone/>
              <a:defRPr sz="1323" b="true">
                <a:uFillTx/>
              </a:defRPr>
            </a:lvl9pPr>
          </a:lstStyle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편집하려면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클릭</a:t>
            </a:r>
          </a:p>
        </p:txBody>
      </p:sp>
      <p:sp>
        <p:nvSpPr>
          <p:cNvPr id="10" name="Content Placeholder 5"/>
          <p:cNvSpPr>
            <a:spLocks noGrp="true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 upright="false"/>
          <a:lstStyle/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편집하려면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클릭</a:t>
            </a:r>
          </a:p>
          <a:p>
            <a:pPr lvl="1"/>
            <a:r>
              <a:rPr lang="ko-KR" altLang="en-US">
                <a:uFillTx/>
              </a:rPr>
              <a:t>두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네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  <a:endParaRPr lang="en-US">
              <a:uFillTx/>
            </a:endParaRPr>
          </a:p>
        </p:txBody>
      </p:sp>
      <p:sp>
        <p:nvSpPr>
          <p:cNvPr id="12" name="Date Placeholder 6"/>
          <p:cNvSpPr>
            <a:spLocks noGrp="true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datetimeFigureOut">
              <a:rPr lang="ko-KR" altLang="en-US">
                <a:uFillTx/>
              </a:rPr>
              <a:t>2021-09-09</a:t>
            </a:fld>
            <a:endParaRPr lang="ko-KR" altLang="en-US">
              <a:uFillTx/>
            </a:endParaRPr>
          </a:p>
        </p:txBody>
      </p:sp>
      <p:sp>
        <p:nvSpPr>
          <p:cNvPr id="14" name="Footer Placeholder 7"/>
          <p:cNvSpPr>
            <a:spLocks noGrp="true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6" name="Slide Number Placeholder 8"/>
          <p:cNvSpPr>
            <a:spLocks noGrp="true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titleOnly">
  <p:cSld>
    <p:spTree>
      <p:nvGrpSpPr>
        <p:cNvPr id="7" name=""/>
        <p:cNvGrpSpPr/>
        <p:nvPr/>
      </p:nvGrpSpPr>
      <p:grpSpPr>
        <a:xfrm/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519728" y="569242"/>
            <a:ext cx="6520220" cy="2066590"/>
          </a:xfrm>
        </p:spPr>
        <p:txBody>
          <a:bodyPr upright="false"/>
          <a:lstStyle/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  <a:endParaRPr lang="en-US">
              <a:uFillTx/>
            </a:endParaRPr>
          </a:p>
        </p:txBody>
      </p:sp>
      <p:sp>
        <p:nvSpPr>
          <p:cNvPr id="4" name="Date Placeholder 2"/>
          <p:cNvSpPr>
            <a:spLocks noGrp="true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datetimeFigureOut">
              <a:rPr lang="ko-KR" altLang="en-US">
                <a:uFillTx/>
              </a:rPr>
              <a:t>2021-09-09</a:t>
            </a:fld>
            <a:endParaRPr lang="ko-KR" altLang="en-US">
              <a:uFillTx/>
            </a:endParaRPr>
          </a:p>
        </p:txBody>
      </p:sp>
      <p:sp>
        <p:nvSpPr>
          <p:cNvPr id="6" name="Footer Placeholder 3"/>
          <p:cNvSpPr>
            <a:spLocks noGrp="true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8" name="Slide Number Placeholder 4"/>
          <p:cNvSpPr>
            <a:spLocks noGrp="true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blank">
  <p:cSld>
    <p:spTree>
      <p:nvGrpSpPr>
        <p:cNvPr id="5" name=""/>
        <p:cNvGrpSpPr/>
        <p:nvPr/>
      </p:nvGrpSpPr>
      <p:grpSpPr>
        <a:xfrm/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datetimeFigureOut">
              <a:rPr lang="ko-KR" altLang="en-US">
                <a:uFillTx/>
              </a:rPr>
              <a:t>2021-09-09</a:t>
            </a:fld>
            <a:endParaRPr lang="ko-KR" altLang="en-US">
              <a:uFillTx/>
            </a:endParaRPr>
          </a:p>
        </p:txBody>
      </p:sp>
      <p:sp>
        <p:nvSpPr>
          <p:cNvPr id="4" name="Footer Placeholder 2"/>
          <p:cNvSpPr>
            <a:spLocks noGrp="true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6" name="Slide Number Placeholder 3"/>
          <p:cNvSpPr>
            <a:spLocks noGrp="true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objTx">
  <p:cSld>
    <p:spTree>
      <p:nvGrpSpPr>
        <p:cNvPr id="11" name=""/>
        <p:cNvGrpSpPr/>
        <p:nvPr/>
      </p:nvGrpSpPr>
      <p:grpSpPr>
        <a:xfrm/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 upright="false"/>
          <a:lstStyle>
            <a:lvl1pPr>
              <a:defRPr sz="2645">
                <a:uFillTx/>
              </a:defRPr>
            </a:lvl1pPr>
          </a:lstStyle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  <a:endParaRPr lang="en-US">
              <a:uFillTx/>
            </a:endParaRPr>
          </a:p>
        </p:txBody>
      </p:sp>
      <p:sp>
        <p:nvSpPr>
          <p:cNvPr id="4" name="Content Placeholder 2"/>
          <p:cNvSpPr>
            <a:spLocks noGrp="true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 upright="false"/>
          <a:lstStyle>
            <a:lvl1pPr>
              <a:defRPr sz="2645">
                <a:uFillTx/>
              </a:defRPr>
            </a:lvl1pPr>
            <a:lvl2pPr>
              <a:defRPr sz="2315">
                <a:uFillTx/>
              </a:defRPr>
            </a:lvl2pPr>
            <a:lvl3pPr>
              <a:defRPr sz="1984">
                <a:uFillTx/>
              </a:defRPr>
            </a:lvl3pPr>
            <a:lvl4pPr>
              <a:defRPr sz="1653">
                <a:uFillTx/>
              </a:defRPr>
            </a:lvl4pPr>
            <a:lvl5pPr>
              <a:defRPr sz="1653">
                <a:uFillTx/>
              </a:defRPr>
            </a:lvl5pPr>
            <a:lvl6pPr>
              <a:defRPr sz="1653">
                <a:uFillTx/>
              </a:defRPr>
            </a:lvl6pPr>
            <a:lvl7pPr>
              <a:defRPr sz="1653">
                <a:uFillTx/>
              </a:defRPr>
            </a:lvl7pPr>
            <a:lvl8pPr>
              <a:defRPr sz="1653">
                <a:uFillTx/>
              </a:defRPr>
            </a:lvl8pPr>
            <a:lvl9pPr>
              <a:defRPr sz="1653">
                <a:uFillTx/>
              </a:defRPr>
            </a:lvl9pPr>
          </a:lstStyle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편집하려면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클릭</a:t>
            </a:r>
          </a:p>
          <a:p>
            <a:pPr lvl="1"/>
            <a:r>
              <a:rPr lang="ko-KR" altLang="en-US">
                <a:uFillTx/>
              </a:rPr>
              <a:t>두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네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  <a:endParaRPr lang="en-US">
              <a:uFillTx/>
            </a:endParaRPr>
          </a:p>
        </p:txBody>
      </p:sp>
      <p:sp>
        <p:nvSpPr>
          <p:cNvPr id="6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 upright="false"/>
          <a:lstStyle>
            <a:lvl1pPr marL="0" indent="0">
              <a:buNone/>
              <a:defRPr sz="1323">
                <a:uFillTx/>
              </a:defRPr>
            </a:lvl1pPr>
            <a:lvl2pPr marL="377965" indent="0">
              <a:buNone/>
              <a:defRPr sz="1157">
                <a:uFillTx/>
              </a:defRPr>
            </a:lvl2pPr>
            <a:lvl3pPr marL="755929" indent="0">
              <a:buNone/>
              <a:defRPr sz="992">
                <a:uFillTx/>
              </a:defRPr>
            </a:lvl3pPr>
            <a:lvl4pPr marL="1133894" indent="0">
              <a:buNone/>
              <a:defRPr sz="827">
                <a:uFillTx/>
              </a:defRPr>
            </a:lvl4pPr>
            <a:lvl5pPr marL="1511859" indent="0">
              <a:buNone/>
              <a:defRPr sz="827">
                <a:uFillTx/>
              </a:defRPr>
            </a:lvl5pPr>
            <a:lvl6pPr marL="1889824" indent="0">
              <a:buNone/>
              <a:defRPr sz="827">
                <a:uFillTx/>
              </a:defRPr>
            </a:lvl6pPr>
            <a:lvl7pPr marL="2267801" indent="0">
              <a:buNone/>
              <a:defRPr sz="827">
                <a:uFillTx/>
              </a:defRPr>
            </a:lvl7pPr>
            <a:lvl8pPr marL="2645766" indent="0">
              <a:buNone/>
              <a:defRPr sz="827">
                <a:uFillTx/>
              </a:defRPr>
            </a:lvl8pPr>
            <a:lvl9pPr marL="3023730" indent="0">
              <a:buNone/>
              <a:defRPr sz="827">
                <a:uFillTx/>
              </a:defRPr>
            </a:lvl9pPr>
          </a:lstStyle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편집하려면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클릭</a:t>
            </a:r>
          </a:p>
        </p:txBody>
      </p:sp>
      <p:sp>
        <p:nvSpPr>
          <p:cNvPr id="8" name="Date Placeholder 4"/>
          <p:cNvSpPr>
            <a:spLocks noGrp="true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datetimeFigureOut">
              <a:rPr lang="ko-KR" altLang="en-US">
                <a:uFillTx/>
              </a:rPr>
              <a:t>2021-09-09</a:t>
            </a:fld>
            <a:endParaRPr lang="ko-KR" altLang="en-US">
              <a:uFillTx/>
            </a:endParaRPr>
          </a:p>
        </p:txBody>
      </p:sp>
      <p:sp>
        <p:nvSpPr>
          <p:cNvPr id="10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2" name="Slide Number Placeholder 6"/>
          <p:cNvSpPr>
            <a:spLocks noGrp="true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picTx">
  <p:cSld>
    <p:spTree>
      <p:nvGrpSpPr>
        <p:cNvPr id="11" name=""/>
        <p:cNvGrpSpPr/>
        <p:nvPr/>
      </p:nvGrpSpPr>
      <p:grpSpPr>
        <a:xfrm/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 upright="false"/>
          <a:lstStyle>
            <a:lvl1pPr>
              <a:defRPr sz="2645">
                <a:uFillTx/>
              </a:defRPr>
            </a:lvl1pPr>
          </a:lstStyle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  <a:endParaRPr lang="en-US">
              <a:uFillTx/>
            </a:endParaRPr>
          </a:p>
        </p:txBody>
      </p:sp>
      <p:sp>
        <p:nvSpPr>
          <p:cNvPr id="4" name="Picture Placeholder 2"/>
          <p:cNvSpPr>
            <a:spLocks noGrp="true" noChangeAspect="true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 upright="false"/>
          <a:lstStyle>
            <a:lvl1pPr marL="0" indent="0">
              <a:buNone/>
              <a:defRPr sz="2645">
                <a:uFillTx/>
              </a:defRPr>
            </a:lvl1pPr>
            <a:lvl2pPr marL="377965" indent="0">
              <a:buNone/>
              <a:defRPr sz="2315">
                <a:uFillTx/>
              </a:defRPr>
            </a:lvl2pPr>
            <a:lvl3pPr marL="755929" indent="0">
              <a:buNone/>
              <a:defRPr sz="1984">
                <a:uFillTx/>
              </a:defRPr>
            </a:lvl3pPr>
            <a:lvl4pPr marL="1133894" indent="0">
              <a:buNone/>
              <a:defRPr sz="1653">
                <a:uFillTx/>
              </a:defRPr>
            </a:lvl4pPr>
            <a:lvl5pPr marL="1511859" indent="0">
              <a:buNone/>
              <a:defRPr sz="1653">
                <a:uFillTx/>
              </a:defRPr>
            </a:lvl5pPr>
            <a:lvl6pPr marL="1889824" indent="0">
              <a:buNone/>
              <a:defRPr sz="1653">
                <a:uFillTx/>
              </a:defRPr>
            </a:lvl6pPr>
            <a:lvl7pPr marL="2267801" indent="0">
              <a:buNone/>
              <a:defRPr sz="1653">
                <a:uFillTx/>
              </a:defRPr>
            </a:lvl7pPr>
            <a:lvl8pPr marL="2645766" indent="0">
              <a:buNone/>
              <a:defRPr sz="1653">
                <a:uFillTx/>
              </a:defRPr>
            </a:lvl8pPr>
            <a:lvl9pPr marL="3023730" indent="0">
              <a:buNone/>
              <a:defRPr sz="1653">
                <a:uFillTx/>
              </a:defRPr>
            </a:lvl9pPr>
          </a:lstStyle>
          <a:p>
            <a:pPr/>
            <a:r>
              <a:rPr lang="ko-KR" altLang="en-US">
                <a:uFillTx/>
              </a:rPr>
              <a:t>그림을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추가하려면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아이콘을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클릭하십시오</a:t>
            </a:r>
            <a:endParaRPr lang="en-US">
              <a:uFillTx/>
            </a:endParaRPr>
          </a:p>
        </p:txBody>
      </p:sp>
      <p:sp>
        <p:nvSpPr>
          <p:cNvPr id="6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 upright="false"/>
          <a:lstStyle>
            <a:lvl1pPr marL="0" indent="0">
              <a:buNone/>
              <a:defRPr sz="1323">
                <a:uFillTx/>
              </a:defRPr>
            </a:lvl1pPr>
            <a:lvl2pPr marL="377965" indent="0">
              <a:buNone/>
              <a:defRPr sz="1157">
                <a:uFillTx/>
              </a:defRPr>
            </a:lvl2pPr>
            <a:lvl3pPr marL="755929" indent="0">
              <a:buNone/>
              <a:defRPr sz="992">
                <a:uFillTx/>
              </a:defRPr>
            </a:lvl3pPr>
            <a:lvl4pPr marL="1133894" indent="0">
              <a:buNone/>
              <a:defRPr sz="827">
                <a:uFillTx/>
              </a:defRPr>
            </a:lvl4pPr>
            <a:lvl5pPr marL="1511859" indent="0">
              <a:buNone/>
              <a:defRPr sz="827">
                <a:uFillTx/>
              </a:defRPr>
            </a:lvl5pPr>
            <a:lvl6pPr marL="1889824" indent="0">
              <a:buNone/>
              <a:defRPr sz="827">
                <a:uFillTx/>
              </a:defRPr>
            </a:lvl6pPr>
            <a:lvl7pPr marL="2267801" indent="0">
              <a:buNone/>
              <a:defRPr sz="827">
                <a:uFillTx/>
              </a:defRPr>
            </a:lvl7pPr>
            <a:lvl8pPr marL="2645766" indent="0">
              <a:buNone/>
              <a:defRPr sz="827">
                <a:uFillTx/>
              </a:defRPr>
            </a:lvl8pPr>
            <a:lvl9pPr marL="3023730" indent="0">
              <a:buNone/>
              <a:defRPr sz="827">
                <a:uFillTx/>
              </a:defRPr>
            </a:lvl9pPr>
          </a:lstStyle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편집하려면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클릭</a:t>
            </a:r>
          </a:p>
        </p:txBody>
      </p:sp>
      <p:sp>
        <p:nvSpPr>
          <p:cNvPr id="8" name="Date Placeholder 4"/>
          <p:cNvSpPr>
            <a:spLocks noGrp="true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datetimeFigureOut">
              <a:rPr lang="ko-KR" altLang="en-US">
                <a:uFillTx/>
              </a:rPr>
              <a:t>2021-09-09</a:t>
            </a:fld>
            <a:endParaRPr lang="ko-KR" altLang="en-US">
              <a:uFillTx/>
            </a:endParaRPr>
          </a:p>
        </p:txBody>
      </p:sp>
      <p:sp>
        <p:nvSpPr>
          <p:cNvPr id="10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2" name="Slide Number Placeholder 6"/>
          <p:cNvSpPr>
            <a:spLocks noGrp="true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</p:spPr>
        <p:txBody>
          <a:bodyPr upright="false"/>
          <a:lstStyle/>
          <a:p>
            <a:pPr/>
            <a:fld id="{460768F4-0AE1-120C-97EB-8FF3030A9F14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Relationships xmlns="http://schemas.openxmlformats.org/package/2006/relationships"><Relationship Id="rId2" Type="http://schemas.openxmlformats.org/officeDocument/2006/relationships/slideLayout" Target="../slideLayouts/slideLayout1.xml"></Relationship><Relationship Id="rId3" Type="http://schemas.openxmlformats.org/officeDocument/2006/relationships/slideLayout" Target="../slideLayouts/slideLayout2.xml"></Relationship><Relationship Id="rId4" Type="http://schemas.openxmlformats.org/officeDocument/2006/relationships/slideLayout" Target="../slideLayouts/slideLayout3.xml"></Relationship><Relationship Id="rId5" Type="http://schemas.openxmlformats.org/officeDocument/2006/relationships/slideLayout" Target="../slideLayouts/slideLayout4.xml"></Relationship><Relationship Id="rId6" Type="http://schemas.openxmlformats.org/officeDocument/2006/relationships/slideLayout" Target="../slideLayouts/slideLayout5.xml"></Relationship><Relationship Id="rId7" Type="http://schemas.openxmlformats.org/officeDocument/2006/relationships/slideLayout" Target="../slideLayouts/slideLayout6.xml"></Relationship><Relationship Id="rId8" Type="http://schemas.openxmlformats.org/officeDocument/2006/relationships/slideLayout" Target="../slideLayouts/slideLayout7.xml"></Relationship><Relationship Id="rId9" Type="http://schemas.openxmlformats.org/officeDocument/2006/relationships/slideLayout" Target="../slideLayouts/slideLayout8.xml"></Relationship><Relationship Id="rId10" Type="http://schemas.openxmlformats.org/officeDocument/2006/relationships/slideLayout" Target="../slideLayouts/slideLayout9.xml"></Relationship><Relationship Id="rId11" Type="http://schemas.openxmlformats.org/officeDocument/2006/relationships/slideLayout" Target="../slideLayouts/slideLayout10.xml"></Relationship><Relationship Id="rId12" Type="http://schemas.openxmlformats.org/officeDocument/2006/relationships/slideLayout" Target="../slideLayouts/slideLayout11.xml"></Relationship><Relationship Id="rId1" Type="http://schemas.openxmlformats.org/officeDocument/2006/relationships/theme" Target="../theme/theme1.xml"></Relationship></Relationships>
</file>

<file path=ppt/slideMasters/slideMaster1.xml><?xml version="1.0" encoding="utf-8"?>
<p:sldMaster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<p:cSld>
    <p:bg>
      <p:bgRef idx="1001">
        <a:schemeClr val="bg1"/>
      </p:bgRef>
    </p:bg>
    <p:spTree>
      <p:nvGrpSpPr>
        <p:cNvPr id="9" name=""/>
        <p:cNvGrpSpPr/>
        <p:nvPr/>
      </p:nvGrpSpPr>
      <p:grpSpPr>
        <a:xfrm/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false" anchor="ctr" upright="false">
            <a:normAutofit/>
          </a:bodyPr>
          <a:lstStyle/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  <a:endParaRPr lang="en-US">
              <a:uFillTx/>
            </a:endParaRPr>
          </a:p>
        </p:txBody>
      </p:sp>
      <p:sp>
        <p:nvSpPr>
          <p:cNvPr id="4" name="Text Placeholder 2"/>
          <p:cNvSpPr>
            <a:spLocks noGrp="true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false" upright="false">
            <a:normAutofit/>
          </a:bodyPr>
          <a:lstStyle/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편집하려면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클릭</a:t>
            </a:r>
          </a:p>
          <a:p>
            <a:pPr lvl="1"/>
            <a:r>
              <a:rPr lang="ko-KR" altLang="en-US">
                <a:uFillTx/>
              </a:rPr>
              <a:t>두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네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번째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  <a:endParaRPr lang="en-US">
              <a:uFillTx/>
            </a:endParaRPr>
          </a:p>
        </p:txBody>
      </p:sp>
      <p:sp>
        <p:nvSpPr>
          <p:cNvPr id="6" name="Date Placeholder 3"/>
          <p:cNvSpPr>
            <a:spLocks noGrp="true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false" anchor="ctr" upright="false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/>
            <a:fld id="{460768F4-0AE1-120C-97EB-8FF3030A9F14}" type="datetimeFigureOut">
              <a:rPr lang="ko-KR" altLang="en-US">
                <a:uFillTx/>
              </a:rPr>
              <a:t>2021-09-09</a:t>
            </a:fld>
            <a:endParaRPr lang="ko-KR" altLang="en-US">
              <a:uFillTx/>
            </a:endParaRPr>
          </a:p>
        </p:txBody>
      </p:sp>
      <p:sp>
        <p:nvSpPr>
          <p:cNvPr id="8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false" anchor="ctr" upright="false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/>
            <a:endParaRPr lang="ko-KR" altLang="en-US">
              <a:uFillTx/>
            </a:endParaRPr>
          </a:p>
        </p:txBody>
      </p:sp>
      <p:sp>
        <p:nvSpPr>
          <p:cNvPr id="10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false" anchor="ctr" upright="false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/>
            <a:fld id="{460768F4-0AE1-120C-97EB-8FF3030A9F14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49" r:id="rId2"/>
    <p:sldLayoutId id="2147493650" r:id="rId3"/>
    <p:sldLayoutId id="2147493651" r:id="rId4"/>
    <p:sldLayoutId id="2147493652" r:id="rId5"/>
    <p:sldLayoutId id="2147493653" r:id="rId6"/>
    <p:sldLayoutId id="2147493654" r:id="rId7"/>
    <p:sldLayoutId id="2147493655" r:id="rId8"/>
    <p:sldLayoutId id="2147493656" r:id="rId9"/>
    <p:sldLayoutId id="2147493657" r:id="rId10"/>
    <p:sldLayoutId id="2147493658" r:id="rId11"/>
    <p:sldLayoutId id="2147493659" r:id="rId12"/>
  </p:sldLayoutIdLst>
  <p:txStyles>
    <p:titleStyle>
      <a:lvl1pPr algn="l" defTabSz="755929" latinLnBrk="true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88976" indent="-188976" algn="l" defTabSz="755929" latinLnBrk="true">
        <a:lnSpc>
          <a:spcPct val="90000"/>
        </a:lnSpc>
        <a:spcBef>
          <a:spcPts val="827"/>
        </a:spcBef>
        <a:buFont typeface="Arial"/>
        <a:buChar char="•"/>
        <a:defRPr sz="2315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66941" indent="-188976" algn="l" defTabSz="755929" latinLnBrk="true">
        <a:lnSpc>
          <a:spcPct val="90000"/>
        </a:lnSpc>
        <a:spcBef>
          <a:spcPts val="413"/>
        </a:spcBef>
        <a:buFont typeface="Arial"/>
        <a:buChar char="•"/>
        <a:defRPr sz="1984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44905" indent="-188976" algn="l" defTabSz="755929" latinLnBrk="true">
        <a:lnSpc>
          <a:spcPct val="90000"/>
        </a:lnSpc>
        <a:spcBef>
          <a:spcPts val="413"/>
        </a:spcBef>
        <a:buFont typeface="Arial"/>
        <a:buChar char="•"/>
        <a:defRPr sz="1653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22883" indent="-188976" algn="l" defTabSz="755929" latinLnBrk="true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700848" indent="-188976" algn="l" defTabSz="755929" latinLnBrk="true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078812" indent="-188976" algn="l" defTabSz="755929" latinLnBrk="true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456777" indent="-188976" algn="l" defTabSz="755929" latinLnBrk="true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834742" indent="-188976" algn="l" defTabSz="755929" latinLnBrk="true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212719" indent="-188976" algn="l" defTabSz="755929" latinLnBrk="true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755929" latinLnBrk="true">
        <a:defRPr sz="1488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377965" algn="l" defTabSz="755929" latinLnBrk="true">
        <a:defRPr sz="1488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755929" algn="l" defTabSz="755929" latinLnBrk="true">
        <a:defRPr sz="1488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133894" algn="l" defTabSz="755929" latinLnBrk="true">
        <a:defRPr sz="1488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11859" algn="l" defTabSz="755929" latinLnBrk="true">
        <a:defRPr sz="1488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9824" algn="l" defTabSz="755929" latinLnBrk="true">
        <a:defRPr sz="1488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267801" algn="l" defTabSz="755929" latinLnBrk="true">
        <a:defRPr sz="1488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645766" algn="l" defTabSz="755929" latinLnBrk="true">
        <a:defRPr sz="1488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023730" algn="l" defTabSz="755929" latinLnBrk="true">
        <a:defRPr sz="1488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Relationships xmlns="http://schemas.openxmlformats.org/package/2006/relationships"><Relationship Id="rId5" Type="http://schemas.openxmlformats.org/officeDocument/2006/relationships/slideLayout" Target="../slideLayouts/slideLayout1.xml"></Relationship><Relationship Id="rId1" Type="http://schemas.openxmlformats.org/officeDocument/2006/relationships/image" Target="../media/image1.png"></Relationship><Relationship Id="rId2" Type="http://schemas.openxmlformats.org/officeDocument/2006/relationships/image" Target="../media/image2.png"></Relationship><Relationship Id="rId3" Type="http://schemas.openxmlformats.org/officeDocument/2006/relationships/image" Target="../media/image3.png"></Relationship><Relationship Id="rId4" Type="http://schemas.openxmlformats.org/officeDocument/2006/relationships/image" Target="../media/image4.png"></Relationship></Relationships>
</file>

<file path=ppt/slides/_rels/slide2.xml.rels><Relationships xmlns="http://schemas.openxmlformats.org/package/2006/relationships"><Relationship Id="rId5" Type="http://schemas.openxmlformats.org/officeDocument/2006/relationships/slideLayout" Target="../slideLayouts/slideLayout1.xml"></Relationship><Relationship Id="rId2" Type="http://schemas.openxmlformats.org/officeDocument/2006/relationships/image" Target="../media/image2.png"></Relationship><Relationship Id="rId3" Type="http://schemas.openxmlformats.org/officeDocument/2006/relationships/image" Target="../media/image3.png"></Relationship><Relationship Id="rId4" Type="http://schemas.openxmlformats.org/officeDocument/2006/relationships/image" Target="../media/image4.png"></Relationship><Relationship Id="rId1" Type="http://schemas.openxmlformats.org/officeDocument/2006/relationships/image" Target="../media/image5.jpg"></Relationship></Relationships>
</file>

<file path=ppt/slides/_rels/slide3.xml.rels><Relationships xmlns="http://schemas.openxmlformats.org/package/2006/relationships"><Relationship Id="rId18" Type="http://schemas.openxmlformats.org/officeDocument/2006/relationships/slideLayout" Target="../slideLayouts/slideLayout1.xml"></Relationship><Relationship Id="rId6" Type="http://schemas.openxmlformats.org/officeDocument/2006/relationships/image" Target="../media/image10.png"></Relationship><Relationship Id="rId7" Type="http://schemas.openxmlformats.org/officeDocument/2006/relationships/image" Target="../media/image11.png"></Relationship><Relationship Id="rId8" Type="http://schemas.openxmlformats.org/officeDocument/2006/relationships/image" Target="../media/image12.png"></Relationship><Relationship Id="rId9" Type="http://schemas.openxmlformats.org/officeDocument/2006/relationships/image" Target="../media/image13.png"></Relationship><Relationship Id="rId10" Type="http://schemas.openxmlformats.org/officeDocument/2006/relationships/image" Target="../media/image14.png"></Relationship><Relationship Id="rId11" Type="http://schemas.openxmlformats.org/officeDocument/2006/relationships/image" Target="../media/image15.png"></Relationship><Relationship Id="rId12" Type="http://schemas.openxmlformats.org/officeDocument/2006/relationships/image" Target="../media/image16.png"></Relationship><Relationship Id="rId13" Type="http://schemas.openxmlformats.org/officeDocument/2006/relationships/image" Target="../media/image17.png"></Relationship><Relationship Id="rId14" Type="http://schemas.openxmlformats.org/officeDocument/2006/relationships/image" Target="../media/image18.png"></Relationship><Relationship Id="rId15" Type="http://schemas.openxmlformats.org/officeDocument/2006/relationships/image" Target="../media/image2.png"></Relationship><Relationship Id="rId16" Type="http://schemas.openxmlformats.org/officeDocument/2006/relationships/image" Target="../media/image3.png"></Relationship><Relationship Id="rId17" Type="http://schemas.openxmlformats.org/officeDocument/2006/relationships/image" Target="../media/image4.png"></Relationship><Relationship Id="rId1" Type="http://schemas.openxmlformats.org/officeDocument/2006/relationships/image" Target="../media/image5.jpg"></Relationship><Relationship Id="rId2" Type="http://schemas.openxmlformats.org/officeDocument/2006/relationships/image" Target="../media/image6.png"></Relationship><Relationship Id="rId3" Type="http://schemas.openxmlformats.org/officeDocument/2006/relationships/image" Target="../media/image7.pn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png"></Relationship></Relationships>
</file>

<file path=ppt/slides/_rels/slide4.xml.rels><Relationships xmlns="http://schemas.openxmlformats.org/package/2006/relationships"><Relationship Id="rId9" Type="http://schemas.openxmlformats.org/officeDocument/2006/relationships/slideLayout" Target="../slideLayouts/slideLayout1.xml"></Relationship><Relationship Id="rId2" Type="http://schemas.openxmlformats.org/officeDocument/2006/relationships/image" Target="../media/image19.jpg"></Relationship><Relationship Id="rId6" Type="http://schemas.openxmlformats.org/officeDocument/2006/relationships/image" Target="../media/image2.png"></Relationship><Relationship Id="rId3" Type="http://schemas.openxmlformats.org/officeDocument/2006/relationships/image" Target="../media/image20.png"></Relationship><Relationship Id="rId4" Type="http://schemas.openxmlformats.org/officeDocument/2006/relationships/image" Target="../media/image21.png"></Relationship><Relationship Id="rId5" Type="http://schemas.openxmlformats.org/officeDocument/2006/relationships/image" Target="../media/image22.png"></Relationship><Relationship Id="rId7" Type="http://schemas.openxmlformats.org/officeDocument/2006/relationships/image" Target="../media/image3.png"></Relationship><Relationship Id="rId8" Type="http://schemas.openxmlformats.org/officeDocument/2006/relationships/image" Target="../media/image4.png"></Relationship><Relationship Id="rId1" Type="http://schemas.openxmlformats.org/officeDocument/2006/relationships/image" Target="../media/image5.jpg"></Relationship></Relationships>
</file>

<file path=ppt/slides/_rels/slide5.xml.rels><Relationships xmlns="http://schemas.openxmlformats.org/package/2006/relationships"><Relationship Id="rId5" Type="http://schemas.openxmlformats.org/officeDocument/2006/relationships/slideLayout" Target="../slideLayouts/slideLayout1.xml"></Relationship><Relationship Id="rId2" Type="http://schemas.openxmlformats.org/officeDocument/2006/relationships/image" Target="../media/image2.png"></Relationship><Relationship Id="rId3" Type="http://schemas.openxmlformats.org/officeDocument/2006/relationships/image" Target="../media/image3.png"></Relationship><Relationship Id="rId4" Type="http://schemas.openxmlformats.org/officeDocument/2006/relationships/image" Target="../media/image4.png"></Relationship><Relationship Id="rId1" Type="http://schemas.openxmlformats.org/officeDocument/2006/relationships/image" Target="../media/image5.jpg"></Relationship></Relationships>
</file>

<file path=ppt/slides/_rels/slide6.xml.rels><Relationships xmlns="http://schemas.openxmlformats.org/package/2006/relationships"><Relationship Id="rId9" Type="http://schemas.openxmlformats.org/officeDocument/2006/relationships/slideLayout" Target="../slideLayouts/slideLayout1.xml"></Relationship><Relationship Id="rId6" Type="http://schemas.openxmlformats.org/officeDocument/2006/relationships/image" Target="../media/image2.png"></Relationship><Relationship Id="rId2" Type="http://schemas.openxmlformats.org/officeDocument/2006/relationships/image" Target="../media/image23.png"></Relationship><Relationship Id="rId3" Type="http://schemas.openxmlformats.org/officeDocument/2006/relationships/image" Target="../media/image24.png"></Relationship><Relationship Id="rId4" Type="http://schemas.openxmlformats.org/officeDocument/2006/relationships/image" Target="../media/image25.png"></Relationship><Relationship Id="rId5" Type="http://schemas.openxmlformats.org/officeDocument/2006/relationships/image" Target="../media/image26.png"></Relationship><Relationship Id="rId7" Type="http://schemas.openxmlformats.org/officeDocument/2006/relationships/image" Target="../media/image3.png"></Relationship><Relationship Id="rId8" Type="http://schemas.openxmlformats.org/officeDocument/2006/relationships/image" Target="../media/image4.png"></Relationship><Relationship Id="rId1" Type="http://schemas.openxmlformats.org/officeDocument/2006/relationships/image" Target="../media/image5.jpg"></Relationship></Relationships>
</file>

<file path=ppt/slides/_rels/slide7.xml.rels><Relationships xmlns="http://schemas.openxmlformats.org/package/2006/relationships"><Relationship Id="rId5" Type="http://schemas.openxmlformats.org/officeDocument/2006/relationships/slideLayout" Target="../slideLayouts/slideLayout1.xml"></Relationship><Relationship Id="rId2" Type="http://schemas.openxmlformats.org/officeDocument/2006/relationships/image" Target="../media/image2.png"></Relationship><Relationship Id="rId3" Type="http://schemas.openxmlformats.org/officeDocument/2006/relationships/image" Target="../media/image3.png"></Relationship><Relationship Id="rId4" Type="http://schemas.openxmlformats.org/officeDocument/2006/relationships/image" Target="../media/image4.png"></Relationship><Relationship Id="rId1" Type="http://schemas.openxmlformats.org/officeDocument/2006/relationships/image" Target="../media/image5.jpg"></Relationship></Relationships>
</file>

<file path=ppt/slides/slide1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0" name=""/>
        <p:cNvGrpSpPr/>
        <p:nvPr/>
      </p:nvGrpSpPr>
      <p:grpSpPr>
        <a:xfrm/>
      </p:grpSpPr>
      <p:pic>
        <p:nvPicPr>
          <p:cNvPr id="2" name="그림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171450" y="-1"/>
            <a:ext cx="7829550" cy="10691813"/>
          </a:xfrm>
          <a:prstGeom prst="rect">
            <a:avLst/>
          </a:prstGeom>
        </p:spPr>
      </p:pic>
      <p:grpSp>
        <p:nvGrpSpPr>
          <p:cNvPr id="7" name="그룹 2"/>
          <p:cNvGrpSpPr/>
          <p:nvPr/>
        </p:nvGrpSpPr>
        <p:grpSpPr>
          <a:xfrm>
            <a:off x="1739365" y="8881388"/>
            <a:ext cx="978071" cy="944901"/>
            <a:chOff x="103907" y="7289872"/>
            <a:chExt cx="906186" cy="875454"/>
          </a:xfrm>
        </p:grpSpPr>
        <p:pic>
          <p:nvPicPr>
            <p:cNvPr id="4" name="그림 3" descr="화살이(가) 표시된 사진&#10;&#10;자동 생성된 설명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907" y="7289872"/>
              <a:ext cx="906186" cy="875454"/>
            </a:xfrm>
            <a:prstGeom prst="rect">
              <a:avLst/>
            </a:prstGeom>
          </p:spPr>
        </p:pic>
        <p:pic>
          <p:nvPicPr>
            <p:cNvPr id="5" name="그림 5"/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07" y="7289872"/>
              <a:ext cx="906186" cy="875454"/>
            </a:xfrm>
            <a:prstGeom prst="rect">
              <a:avLst/>
            </a:prstGeom>
          </p:spPr>
        </p:pic>
        <p:pic>
          <p:nvPicPr>
            <p:cNvPr id="6" name="그림 6"/>
            <p:cNvPicPr>
              <a:picLocks noChangeAspect="true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07" y="7289872"/>
              <a:ext cx="906186" cy="875454"/>
            </a:xfrm>
            <a:prstGeom prst="rect">
              <a:avLst/>
            </a:prstGeom>
          </p:spPr>
        </p:pic>
      </p:grpSp>
      <p:sp>
        <p:nvSpPr>
          <p:cNvPr id="9" name="TextBox 1"/>
          <p:cNvSpPr/>
          <p:nvPr/>
        </p:nvSpPr>
        <p:spPr>
          <a:xfrm>
            <a:off x="2637104" y="8905381"/>
            <a:ext cx="4109280" cy="889474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/>
            <a:r>
              <a:rPr lang="ko-KR" altLang="en-US" sz="2590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주식회사</a:t>
            </a:r>
            <a:r>
              <a:rPr lang="ko-KR" altLang="en-US" sz="2590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lang="ko-KR" altLang="en-US" sz="2590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인화이엔지</a:t>
            </a:r>
            <a:endParaRPr lang="en-US" altLang="ko-KR" sz="2590" b="true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  <a:p>
            <a:pPr/>
            <a:r>
              <a:rPr lang="en-US" altLang="ko-KR" sz="2590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 INHWAENG. Co. Ltd</a:t>
            </a:r>
            <a:endParaRPr lang="ko-KR" altLang="en-US" sz="2590" b="true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id="11" name="TextBox 7"/>
          <p:cNvSpPr/>
          <p:nvPr/>
        </p:nvSpPr>
        <p:spPr>
          <a:xfrm>
            <a:off x="2365504" y="2178651"/>
            <a:ext cx="4109280" cy="1304653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/>
            <a:r>
              <a:rPr lang="en-US" altLang="ko-KR" sz="2590" b="true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2021</a:t>
            </a:r>
            <a:r>
              <a:rPr lang="ko-KR" altLang="en-US" sz="2590" b="true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년도</a:t>
            </a:r>
            <a:endParaRPr lang="en-US" altLang="ko-KR" sz="2590" b="true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  <a:p>
            <a:pPr/>
            <a:endParaRPr lang="en-US" altLang="ko-KR" sz="971" b="true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  <a:p>
            <a:pPr/>
            <a:r>
              <a:rPr lang="ko-KR" altLang="en-US" sz="4317" b="true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회</a:t>
            </a:r>
            <a:r>
              <a:rPr lang="ko-KR" altLang="en-US" sz="4317" b="true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lang="ko-KR" altLang="en-US" sz="4317" b="true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사</a:t>
            </a:r>
            <a:r>
              <a:rPr lang="ko-KR" altLang="en-US" sz="4317" b="true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lang="ko-KR" altLang="en-US" sz="4317" b="true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소개서</a:t>
            </a:r>
            <a:endParaRPr lang="en-US" altLang="ko-KR" sz="4317" b="true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28" name=""/>
        <p:cNvGrpSpPr/>
        <p:nvPr/>
      </p:nvGrpSpPr>
      <p:grpSpPr>
        <a:xfrm/>
      </p:grpSpPr>
      <p:pic>
        <p:nvPicPr>
          <p:cNvPr id="2" name="그림 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730" y="0"/>
            <a:ext cx="7783830" cy="10691814"/>
          </a:xfrm>
          <a:prstGeom prst="rect">
            <a:avLst/>
          </a:prstGeom>
        </p:spPr>
      </p:pic>
      <p:sp>
        <p:nvSpPr>
          <p:cNvPr id="4" name="TextBox 6"/>
          <p:cNvSpPr/>
          <p:nvPr/>
        </p:nvSpPr>
        <p:spPr>
          <a:xfrm>
            <a:off x="717153" y="969443"/>
            <a:ext cx="6622527" cy="9179821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회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사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명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주식회사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인화이엔지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대표이사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로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설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립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일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2006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7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월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1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일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자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본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금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1,475,000,000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원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본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  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사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경기도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수원시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영통구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영통동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980-3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디지털엠파이어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B/D D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동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1204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호</a:t>
            </a:r>
          </a:p>
          <a:p>
            <a:pPr latinLnBrk="true">
              <a:spcBef>
                <a:spcPct val="20000"/>
              </a:spcBef>
              <a:defRPr>
                <a:uFillTx/>
              </a:defRPr>
            </a:pP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지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  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점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경기도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화성시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반월동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삼성전자㈜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화성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사업장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H1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내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 latinLnBrk="true">
              <a:spcBef>
                <a:spcPct val="20000"/>
              </a:spcBef>
              <a:defRPr>
                <a:uFillTx/>
              </a:defRPr>
            </a:pP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            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경기도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용인시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기흥구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농서동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삼성전자㈜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기흥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사업장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K2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내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 latinLnBrk="true">
              <a:spcBef>
                <a:spcPct val="20000"/>
              </a:spcBef>
              <a:defRPr>
                <a:uFillTx/>
              </a:defRPr>
            </a:pP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            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경기도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평택시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고덕면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평택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사업장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P1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내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연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락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처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TEL: 031) 8003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–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8061   FAX: 031) 8003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–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8096</a:t>
            </a:r>
            <a:endParaRPr lang="ko-KR" altLang="en-US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인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   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원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190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명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( 2021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1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월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기준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)</a:t>
            </a: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상호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표기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인화이엔지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/ IN HWA ENG /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仁和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약식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표기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IHE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     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고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:  I + H +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원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(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화합을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의미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)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의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조합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로고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의미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어진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마음으로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화합을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의미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＂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사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     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훈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진인사대천명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(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盡人事待天命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) 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                (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의미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인간으로서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해야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할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일을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다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하고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하늘의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뜻을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기다림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)  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경영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방침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열린경영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(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정보공유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). 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앞선기술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(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기술혁신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). 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고객만족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(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고객감동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실현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)</a:t>
            </a: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- 2002.11.11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인화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ENG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설립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               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삼성반도체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화성사업장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U/T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진공배관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유지관리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업무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수주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계약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- 2004.03.01 Union Clamp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개발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및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특허출원</a:t>
            </a:r>
          </a:p>
          <a:p>
            <a:pPr defTabSz="986904" latinLnBrk="true">
              <a:defRPr>
                <a:uFillTx/>
              </a:defRPr>
            </a:pP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               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SDI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연구소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제조설비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PM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수주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계약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 defTabSz="986904" latinLnBrk="true">
              <a:defRPr>
                <a:uFillTx/>
              </a:defRPr>
            </a:pP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               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삼성반도체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Photo Mask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제조설비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PM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수주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계약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- 2005.03.10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반도체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부품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자동세정장치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특허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취득</a:t>
            </a:r>
          </a:p>
          <a:p>
            <a:pPr/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       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10.01 3Way Valve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특허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취득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- 2006.04.01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삼성반도체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화성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사업장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,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기흥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사업장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DUCT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관리업무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수주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계약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        07.01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인화이엔지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법인전환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(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수원시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영통소재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)</a:t>
            </a:r>
            <a:endParaRPr lang="ko-KR" altLang="en-US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- 2008.01.05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연동밸브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특허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취득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        05.30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센터링을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구비한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Clamp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특허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취득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- 2011.01.02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테프론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가스켓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특허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취득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- 2012.01.05 KOSHA 18001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인증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취득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        05.30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고용노동부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위험성평가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시범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사업장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인증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- 2016.10.01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삼성전자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반도체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평택사업부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(P1)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잔공배관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유지관리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업무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수주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계약</a:t>
            </a: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- 2021.01 ~ 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삼성반도체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기흥사업장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,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화성사업장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,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평택사업장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190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여명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상주협력사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</a:p>
          <a:p>
            <a:pPr/>
            <a:endParaRPr lang="ko-KR" altLang="en-US" sz="1295">
              <a:uFillTx/>
              <a:latin typeface="+mj-ea"/>
              <a:ea typeface="+mj-ea"/>
            </a:endParaRPr>
          </a:p>
          <a:p>
            <a:pPr/>
            <a:endParaRPr lang="ko-KR" altLang="en-US" sz="1295">
              <a:uFillTx/>
              <a:latin typeface="+mj-ea"/>
              <a:ea typeface="+mj-ea"/>
            </a:endParaRPr>
          </a:p>
        </p:txBody>
      </p:sp>
      <p:grpSp>
        <p:nvGrpSpPr>
          <p:cNvPr id="9" name="그룹 7"/>
          <p:cNvGrpSpPr/>
          <p:nvPr/>
        </p:nvGrpSpPr>
        <p:grpSpPr>
          <a:xfrm>
            <a:off x="4746078" y="4146300"/>
            <a:ext cx="978071" cy="944901"/>
            <a:chOff x="103907" y="7289872"/>
            <a:chExt cx="906186" cy="875454"/>
          </a:xfrm>
        </p:grpSpPr>
        <p:pic>
          <p:nvPicPr>
            <p:cNvPr id="6" name="그림 8" descr="화살이(가) 표시된 사진&#10;&#10;자동 생성된 설명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907" y="7289872"/>
              <a:ext cx="906186" cy="875454"/>
            </a:xfrm>
            <a:prstGeom prst="rect">
              <a:avLst/>
            </a:prstGeom>
          </p:spPr>
        </p:pic>
        <p:pic>
          <p:nvPicPr>
            <p:cNvPr id="7" name="그림 9"/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07" y="7289872"/>
              <a:ext cx="906186" cy="875454"/>
            </a:xfrm>
            <a:prstGeom prst="rect">
              <a:avLst/>
            </a:prstGeom>
          </p:spPr>
        </p:pic>
        <p:pic>
          <p:nvPicPr>
            <p:cNvPr id="8" name="그림 10"/>
            <p:cNvPicPr>
              <a:picLocks noChangeAspect="true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07" y="7289872"/>
              <a:ext cx="906186" cy="875454"/>
            </a:xfrm>
            <a:prstGeom prst="rect">
              <a:avLst/>
            </a:prstGeom>
          </p:spPr>
        </p:pic>
      </p:grpSp>
      <p:grpSp>
        <p:nvGrpSpPr>
          <p:cNvPr id="17" name="그룹 27"/>
          <p:cNvGrpSpPr/>
          <p:nvPr/>
        </p:nvGrpSpPr>
        <p:grpSpPr>
          <a:xfrm>
            <a:off x="413474" y="10092421"/>
            <a:ext cx="6926206" cy="586760"/>
            <a:chOff x="310053" y="9350664"/>
            <a:chExt cx="6417153" cy="543635"/>
          </a:xfrm>
        </p:grpSpPr>
        <p:grpSp>
          <p:nvGrpSpPr>
            <p:cNvPr id="14" name="그룹 11"/>
            <p:cNvGrpSpPr/>
            <p:nvPr/>
          </p:nvGrpSpPr>
          <p:grpSpPr>
            <a:xfrm>
              <a:off x="310053" y="9350664"/>
              <a:ext cx="562719" cy="543635"/>
              <a:chOff x="103907" y="7289872"/>
              <a:chExt cx="906186" cy="875454"/>
            </a:xfrm>
          </p:grpSpPr>
          <p:pic>
            <p:nvPicPr>
              <p:cNvPr id="11" name="그림 12" descr="화살이(가) 표시된 사진&#10;&#10;자동 생성된 설명"/>
              <p:cNvPicPr>
                <a:picLocks noChangeAspect="true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  <p:pic>
            <p:nvPicPr>
              <p:cNvPr id="12" name="그림 13"/>
              <p:cNvPicPr>
                <a:picLocks noChangeAspect="true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  <p:pic>
            <p:nvPicPr>
              <p:cNvPr id="13" name="그림 14"/>
              <p:cNvPicPr>
                <a:picLocks noChangeAspect="true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</p:grpSp>
        <p:sp>
          <p:nvSpPr>
            <p:cNvPr id="15" name="TextBox 15"/>
            <p:cNvSpPr/>
            <p:nvPr/>
          </p:nvSpPr>
          <p:spPr>
            <a:xfrm>
              <a:off x="787711" y="9352233"/>
              <a:ext cx="2364215" cy="516370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/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주식회사</a:t>
              </a:r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인화이엔지</a:t>
              </a:r>
              <a:endParaRPr lang="en-US" altLang="ko-KR" sz="1511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  <a:p>
              <a:pPr/>
              <a:r>
                <a:rPr lang="en-US" altLang="ko-KR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INHWAENG. Co. Ltd</a:t>
              </a:r>
              <a:endParaRPr lang="ko-KR" altLang="en-US" sz="1511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  <p:sp>
          <p:nvSpPr>
            <p:cNvPr id="16" name="TextBox 16"/>
            <p:cNvSpPr/>
            <p:nvPr/>
          </p:nvSpPr>
          <p:spPr>
            <a:xfrm>
              <a:off x="4690083" y="9411292"/>
              <a:ext cx="2037123" cy="331791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 algn="r"/>
              <a:r>
                <a:rPr lang="en-US" altLang="ko-KR" sz="1727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www.inhwaeng.com</a:t>
              </a:r>
              <a:endParaRPr lang="ko-KR" altLang="en-US" sz="1727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</p:grpSp>
      <p:grpSp>
        <p:nvGrpSpPr>
          <p:cNvPr id="22" name="그룹 17"/>
          <p:cNvGrpSpPr/>
          <p:nvPr/>
        </p:nvGrpSpPr>
        <p:grpSpPr>
          <a:xfrm>
            <a:off x="717153" y="556304"/>
            <a:ext cx="6281705" cy="380169"/>
            <a:chOff x="591412" y="515417"/>
            <a:chExt cx="5820021" cy="352228"/>
          </a:xfrm>
        </p:grpSpPr>
        <p:cxnSp>
          <p:nvCxnSpPr>
            <p:cNvPr id="19" name="직선 연결선 3"/>
            <p:cNvCxnSpPr>
              <a:cxnSpLocks/>
            </p:cNvCxnSpPr>
            <p:nvPr/>
          </p:nvCxnSpPr>
          <p:spPr>
            <a:xfrm>
              <a:off x="732092" y="835746"/>
              <a:ext cx="5679341" cy="0"/>
            </a:xfrm>
            <a:prstGeom prst="line">
              <a:avLst/>
            </a:prstGeom>
            <a:ln w="19050"/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4"/>
            <p:cNvSpPr/>
            <p:nvPr/>
          </p:nvSpPr>
          <p:spPr>
            <a:xfrm>
              <a:off x="956927" y="515417"/>
              <a:ext cx="4965404" cy="331791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/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개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       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요</a:t>
              </a:r>
            </a:p>
          </p:txBody>
        </p:sp>
        <p:sp>
          <p:nvSpPr>
            <p:cNvPr id="21" name="사각형: 둥근 모서리 1"/>
            <p:cNvSpPr/>
            <p:nvPr/>
          </p:nvSpPr>
          <p:spPr>
            <a:xfrm>
              <a:off x="591412" y="589848"/>
              <a:ext cx="281360" cy="27779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en-US" altLang="ko-KR" sz="2115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1</a:t>
              </a:r>
              <a:endParaRPr lang="ko-KR" altLang="en-US" sz="2115" b="tru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</p:grpSp>
      <p:grpSp>
        <p:nvGrpSpPr>
          <p:cNvPr id="27" name="그룹 18"/>
          <p:cNvGrpSpPr/>
          <p:nvPr/>
        </p:nvGrpSpPr>
        <p:grpSpPr>
          <a:xfrm>
            <a:off x="717153" y="5895476"/>
            <a:ext cx="6281705" cy="380169"/>
            <a:chOff x="591412" y="515417"/>
            <a:chExt cx="5820021" cy="352228"/>
          </a:xfrm>
        </p:grpSpPr>
        <p:cxnSp>
          <p:nvCxnSpPr>
            <p:cNvPr id="24" name="직선 연결선 19"/>
            <p:cNvCxnSpPr>
              <a:cxnSpLocks/>
            </p:cNvCxnSpPr>
            <p:nvPr/>
          </p:nvCxnSpPr>
          <p:spPr>
            <a:xfrm>
              <a:off x="732092" y="835746"/>
              <a:ext cx="5679341" cy="0"/>
            </a:xfrm>
            <a:prstGeom prst="line">
              <a:avLst/>
            </a:prstGeom>
            <a:ln w="19050"/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0"/>
            <p:cNvSpPr/>
            <p:nvPr/>
          </p:nvSpPr>
          <p:spPr>
            <a:xfrm>
              <a:off x="956927" y="515417"/>
              <a:ext cx="4965404" cy="331791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/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회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사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연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혁</a:t>
              </a:r>
            </a:p>
          </p:txBody>
        </p:sp>
        <p:sp>
          <p:nvSpPr>
            <p:cNvPr id="26" name="사각형: 둥근 모서리 21"/>
            <p:cNvSpPr/>
            <p:nvPr/>
          </p:nvSpPr>
          <p:spPr>
            <a:xfrm>
              <a:off x="591412" y="589848"/>
              <a:ext cx="281360" cy="27779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en-US" altLang="ko-KR" sz="2115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3</a:t>
              </a:r>
              <a:endParaRPr lang="ko-KR" altLang="en-US" sz="2115" b="tru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</p:grpSp>
      <p:grpSp>
        <p:nvGrpSpPr>
          <p:cNvPr id="32" name="그룹 23"/>
          <p:cNvGrpSpPr/>
          <p:nvPr/>
        </p:nvGrpSpPr>
        <p:grpSpPr>
          <a:xfrm>
            <a:off x="717153" y="3488943"/>
            <a:ext cx="6281705" cy="380169"/>
            <a:chOff x="591412" y="515417"/>
            <a:chExt cx="5820021" cy="352228"/>
          </a:xfrm>
        </p:grpSpPr>
        <p:cxnSp>
          <p:nvCxnSpPr>
            <p:cNvPr id="29" name="직선 연결선 24"/>
            <p:cNvCxnSpPr>
              <a:cxnSpLocks/>
            </p:cNvCxnSpPr>
            <p:nvPr/>
          </p:nvCxnSpPr>
          <p:spPr>
            <a:xfrm>
              <a:off x="732092" y="846379"/>
              <a:ext cx="5679341" cy="0"/>
            </a:xfrm>
            <a:prstGeom prst="line">
              <a:avLst/>
            </a:prstGeom>
            <a:ln w="19050"/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5"/>
            <p:cNvSpPr/>
            <p:nvPr/>
          </p:nvSpPr>
          <p:spPr>
            <a:xfrm>
              <a:off x="956927" y="515417"/>
              <a:ext cx="4965404" cy="331791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/>
              <a:r>
                <a:rPr lang="en-US" altLang="ko-KR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C I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소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개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en-US" altLang="ko-KR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(Corporate Identity)</a:t>
              </a:r>
              <a:endParaRPr lang="ko-KR" altLang="en-US" sz="1727" b="tru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  <p:sp>
          <p:nvSpPr>
            <p:cNvPr id="31" name="사각형: 둥근 모서리 26"/>
            <p:cNvSpPr/>
            <p:nvPr/>
          </p:nvSpPr>
          <p:spPr>
            <a:xfrm>
              <a:off x="591412" y="589848"/>
              <a:ext cx="281360" cy="27779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en-US" altLang="ko-KR" sz="2115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2</a:t>
              </a:r>
              <a:endParaRPr lang="ko-KR" altLang="en-US" sz="2115" b="tru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80" name=""/>
        <p:cNvGrpSpPr/>
        <p:nvPr/>
      </p:nvGrpSpPr>
      <p:grpSpPr>
        <a:xfrm/>
      </p:grpSpPr>
      <p:sp>
        <p:nvSpPr>
          <p:cNvPr id="2" name="직사각형 28"/>
          <p:cNvSpPr/>
          <p:nvPr/>
        </p:nvSpPr>
        <p:spPr>
          <a:xfrm>
            <a:off x="-1083600" y="5646084"/>
            <a:ext cx="3326082" cy="533879"/>
          </a:xfrm>
          <a:prstGeom prst="rect">
            <a:avLst/>
          </a:prstGeom>
          <a:noFill/>
          <a:effectLst>
            <a:outerShdw blurRad="50800" dist="38100" dir="2700000" algn="tl" rotWithShape="false">
              <a:prstClr val="black">
                <a:alpha val="40000"/>
              </a:prstClr>
            </a:outerShdw>
          </a:effectLst>
        </p:spPr>
        <p:txBody>
          <a:bodyPr wrap="square" lIns="98694" tIns="49347" rIns="98694" bIns="49347" upright="false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159" b="true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false">
                  <a:schemeClr val="accent5"/>
                </a:outerShdw>
              </a:effectLst>
              <a:uFillTx/>
              <a:latin typeface="HY동녘B"/>
              <a:ea typeface="HY동녘B"/>
            </a:endParaRPr>
          </a:p>
        </p:txBody>
      </p:sp>
      <p:pic>
        <p:nvPicPr>
          <p:cNvPr id="4" name="그림 4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171450" y="-1"/>
            <a:ext cx="7989570" cy="10691813"/>
          </a:xfrm>
          <a:prstGeom prst="rect">
            <a:avLst/>
          </a:prstGeom>
        </p:spPr>
      </p:pic>
      <p:sp>
        <p:nvSpPr>
          <p:cNvPr id="6" name="TextBox 105"/>
          <p:cNvSpPr/>
          <p:nvPr/>
        </p:nvSpPr>
        <p:spPr>
          <a:xfrm>
            <a:off x="579441" y="762868"/>
            <a:ext cx="6622527" cy="9060173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altLang="ko-KR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  <a:sym typeface="Wingdings"/>
              </a:rPr>
              <a:t>- </a:t>
            </a:r>
            <a:r>
              <a:rPr lang="ko-KR" altLang="en-US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진공배관</a:t>
            </a:r>
            <a:r>
              <a:rPr lang="ko-KR" altLang="en-US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유지관리</a:t>
            </a:r>
            <a:r>
              <a:rPr lang="en-US" altLang="ko-KR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(Vacuum Line PM)</a:t>
            </a:r>
          </a:p>
          <a:p>
            <a:pPr>
              <a:lnSpc>
                <a:spcPct val="150000"/>
              </a:lnSpc>
            </a:pPr>
            <a:r>
              <a:rPr lang="en-US" altLang="ko-KR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  <a:sym typeface="Wingdings"/>
              </a:rPr>
              <a:t>- </a:t>
            </a:r>
            <a:r>
              <a:rPr lang="ko-KR" altLang="en-US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부품구매</a:t>
            </a:r>
            <a:r>
              <a:rPr lang="ko-KR" altLang="en-US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및</a:t>
            </a:r>
            <a:r>
              <a:rPr lang="ko-KR" altLang="en-US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공급</a:t>
            </a:r>
            <a:r>
              <a:rPr lang="en-US" altLang="ko-KR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(Parts Supply)</a:t>
            </a:r>
            <a:r>
              <a:rPr lang="ko-KR" altLang="en-US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endParaRPr lang="en-US" altLang="ko-KR" sz="1295" b="true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  <a:sym typeface="Wingdings"/>
              </a:rPr>
              <a:t>- </a:t>
            </a:r>
            <a:r>
              <a:rPr lang="ko-KR" altLang="en-US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이온점검</a:t>
            </a:r>
            <a:r>
              <a:rPr lang="en-US" altLang="ko-KR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(ION Check)</a:t>
            </a:r>
          </a:p>
          <a:p>
            <a:pPr>
              <a:lnSpc>
                <a:spcPct val="150000"/>
              </a:lnSpc>
            </a:pPr>
            <a:r>
              <a:rPr lang="en-US" altLang="ko-KR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  <a:sym typeface="Wingdings"/>
              </a:rPr>
              <a:t>- </a:t>
            </a:r>
            <a:r>
              <a:rPr lang="ko-KR" altLang="en-US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환경안전</a:t>
            </a:r>
            <a:r>
              <a:rPr lang="en-US" altLang="ko-KR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(Environment Safety)</a:t>
            </a:r>
            <a:r>
              <a:rPr lang="ko-KR" altLang="en-US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관리</a:t>
            </a:r>
            <a:endParaRPr lang="en-US" altLang="ko-KR" sz="1295" b="true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  <a:sym typeface="Wingdings"/>
              </a:rPr>
              <a:t>-  </a:t>
            </a:r>
            <a:r>
              <a:rPr lang="ko-KR" altLang="en-US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발열점검</a:t>
            </a:r>
            <a:r>
              <a:rPr lang="en-US" altLang="ko-KR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(Fever Check)</a:t>
            </a:r>
          </a:p>
          <a:p>
            <a:pPr>
              <a:lnSpc>
                <a:spcPct val="150000"/>
              </a:lnSpc>
            </a:pPr>
            <a:r>
              <a:rPr lang="en-US" altLang="ko-KR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  <a:sym typeface="Wingdings"/>
              </a:rPr>
              <a:t>- </a:t>
            </a:r>
            <a:r>
              <a:rPr lang="ko-KR" altLang="en-US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부품개발</a:t>
            </a:r>
            <a:r>
              <a:rPr lang="en-US" altLang="ko-KR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(Part</a:t>
            </a:r>
            <a:r>
              <a:rPr lang="en-US" altLang="ko-KR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’</a:t>
            </a:r>
            <a:r>
              <a:rPr lang="en-US" altLang="ko-KR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s</a:t>
            </a:r>
            <a:r>
              <a:rPr lang="ko-KR" altLang="en-US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 b="true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R&amp;D)</a:t>
            </a:r>
          </a:p>
          <a:p>
            <a:pPr>
              <a:lnSpc>
                <a:spcPct val="150000"/>
              </a:lnSpc>
            </a:pPr>
            <a:endParaRPr lang="en-US" altLang="ko-KR" sz="1295" b="true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ko-KR" altLang="en-US" sz="1295">
              <a:uFillTx/>
              <a:latin typeface="+mj-ea"/>
              <a:ea typeface="+mj-ea"/>
            </a:endParaRPr>
          </a:p>
        </p:txBody>
      </p:sp>
      <p:grpSp>
        <p:nvGrpSpPr>
          <p:cNvPr id="47" name="그룹 106"/>
          <p:cNvGrpSpPr/>
          <p:nvPr/>
        </p:nvGrpSpPr>
        <p:grpSpPr>
          <a:xfrm>
            <a:off x="827853" y="1201946"/>
            <a:ext cx="5802283" cy="3646745"/>
            <a:chOff x="1812383" y="1587428"/>
            <a:chExt cx="7684034" cy="4829428"/>
          </a:xfrm>
        </p:grpSpPr>
        <p:cxnSp>
          <p:nvCxnSpPr>
            <p:cNvPr id="8" name="직선 연결선 107"/>
            <p:cNvCxnSpPr>
              <a:cxnSpLocks/>
            </p:cNvCxnSpPr>
            <p:nvPr/>
          </p:nvCxnSpPr>
          <p:spPr>
            <a:xfrm flipH="true" flipV="true">
              <a:off x="3979358" y="4314848"/>
              <a:ext cx="1274484" cy="92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108"/>
            <p:cNvCxnSpPr>
              <a:cxnSpLocks/>
            </p:cNvCxnSpPr>
            <p:nvPr/>
          </p:nvCxnSpPr>
          <p:spPr>
            <a:xfrm>
              <a:off x="4626381" y="3234415"/>
              <a:ext cx="0" cy="138706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109"/>
            <p:cNvCxnSpPr>
              <a:cxnSpLocks/>
            </p:cNvCxnSpPr>
            <p:nvPr/>
          </p:nvCxnSpPr>
          <p:spPr>
            <a:xfrm>
              <a:off x="5253842" y="4290009"/>
              <a:ext cx="0" cy="330714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사각형: 둥근 모서리 110"/>
            <p:cNvSpPr/>
            <p:nvPr/>
          </p:nvSpPr>
          <p:spPr>
            <a:xfrm>
              <a:off x="4626381" y="1587428"/>
              <a:ext cx="2019088" cy="46621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대표이사</a:t>
              </a:r>
            </a:p>
          </p:txBody>
        </p:sp>
        <p:cxnSp>
          <p:nvCxnSpPr>
            <p:cNvPr id="12" name="직선 연결선 111"/>
            <p:cNvCxnSpPr>
              <a:cxnSpLocks/>
            </p:cNvCxnSpPr>
            <p:nvPr/>
          </p:nvCxnSpPr>
          <p:spPr>
            <a:xfrm flipH="true">
              <a:off x="2646996" y="3238814"/>
              <a:ext cx="5997248" cy="33625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12"/>
            <p:cNvCxnSpPr>
              <a:cxnSpLocks/>
            </p:cNvCxnSpPr>
            <p:nvPr/>
          </p:nvCxnSpPr>
          <p:spPr>
            <a:xfrm>
              <a:off x="6645482" y="3265862"/>
              <a:ext cx="0" cy="1443119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13"/>
            <p:cNvCxnSpPr>
              <a:cxnSpLocks/>
            </p:cNvCxnSpPr>
            <p:nvPr/>
          </p:nvCxnSpPr>
          <p:spPr>
            <a:xfrm>
              <a:off x="8637578" y="3242823"/>
              <a:ext cx="0" cy="1351967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사각형: 둥근 모서리 114"/>
            <p:cNvSpPr/>
            <p:nvPr/>
          </p:nvSpPr>
          <p:spPr>
            <a:xfrm>
              <a:off x="3880156" y="3567546"/>
              <a:ext cx="1513085" cy="46348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기</a:t>
              </a:r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 </a:t>
              </a:r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술</a:t>
              </a:r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 </a:t>
              </a:r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팀</a:t>
              </a:r>
            </a:p>
          </p:txBody>
        </p:sp>
        <p:cxnSp>
          <p:nvCxnSpPr>
            <p:cNvPr id="16" name="직선 연결선 115"/>
            <p:cNvCxnSpPr>
              <a:cxnSpLocks/>
            </p:cNvCxnSpPr>
            <p:nvPr/>
          </p:nvCxnSpPr>
          <p:spPr>
            <a:xfrm flipH="true">
              <a:off x="5622423" y="2053644"/>
              <a:ext cx="13502" cy="1180771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사각형: 둥근 모서리 116"/>
            <p:cNvSpPr/>
            <p:nvPr/>
          </p:nvSpPr>
          <p:spPr>
            <a:xfrm>
              <a:off x="4626382" y="2420162"/>
              <a:ext cx="2026416" cy="46621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운영총괄</a:t>
              </a:r>
            </a:p>
          </p:txBody>
        </p:sp>
        <p:sp>
          <p:nvSpPr>
            <p:cNvPr id="18" name="사각형: 둥근 모서리 117"/>
            <p:cNvSpPr/>
            <p:nvPr/>
          </p:nvSpPr>
          <p:spPr>
            <a:xfrm>
              <a:off x="5888927" y="3559856"/>
              <a:ext cx="1513085" cy="46348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개</a:t>
              </a:r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 </a:t>
              </a:r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발</a:t>
              </a:r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 </a:t>
              </a:r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팀</a:t>
              </a:r>
            </a:p>
          </p:txBody>
        </p:sp>
        <p:sp>
          <p:nvSpPr>
            <p:cNvPr id="19" name="사각형: 둥근 모서리 118"/>
            <p:cNvSpPr/>
            <p:nvPr/>
          </p:nvSpPr>
          <p:spPr>
            <a:xfrm>
              <a:off x="7864648" y="3534304"/>
              <a:ext cx="1513086" cy="4634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지</a:t>
              </a:r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 </a:t>
              </a:r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원</a:t>
              </a:r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 </a:t>
              </a:r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팀</a:t>
              </a:r>
            </a:p>
          </p:txBody>
        </p:sp>
        <p:cxnSp>
          <p:nvCxnSpPr>
            <p:cNvPr id="20" name="직선 연결선 119"/>
            <p:cNvCxnSpPr>
              <a:cxnSpLocks/>
            </p:cNvCxnSpPr>
            <p:nvPr/>
          </p:nvCxnSpPr>
          <p:spPr>
            <a:xfrm>
              <a:off x="3296747" y="4299234"/>
              <a:ext cx="0" cy="31506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120"/>
            <p:cNvCxnSpPr>
              <a:cxnSpLocks/>
            </p:cNvCxnSpPr>
            <p:nvPr/>
          </p:nvCxnSpPr>
          <p:spPr>
            <a:xfrm>
              <a:off x="3989537" y="4298512"/>
              <a:ext cx="0" cy="31506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그룹 121"/>
            <p:cNvGrpSpPr/>
            <p:nvPr/>
          </p:nvGrpSpPr>
          <p:grpSpPr>
            <a:xfrm>
              <a:off x="2025186" y="3255037"/>
              <a:ext cx="1271561" cy="1361393"/>
              <a:chOff x="2111735" y="3146754"/>
              <a:chExt cx="1442846" cy="1361393"/>
            </a:xfrm>
          </p:grpSpPr>
          <p:cxnSp>
            <p:nvCxnSpPr>
              <p:cNvPr id="22" name="직선 연결선 143"/>
              <p:cNvCxnSpPr>
                <a:cxnSpLocks/>
              </p:cNvCxnSpPr>
              <p:nvPr/>
            </p:nvCxnSpPr>
            <p:spPr>
              <a:xfrm flipH="true" flipV="true">
                <a:off x="2111735" y="4193086"/>
                <a:ext cx="1442846" cy="43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false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144"/>
              <p:cNvCxnSpPr>
                <a:cxnSpLocks/>
              </p:cNvCxnSpPr>
              <p:nvPr/>
            </p:nvCxnSpPr>
            <p:spPr>
              <a:xfrm>
                <a:off x="2113936" y="4193085"/>
                <a:ext cx="0" cy="3150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false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145"/>
              <p:cNvCxnSpPr>
                <a:cxnSpLocks/>
              </p:cNvCxnSpPr>
              <p:nvPr/>
            </p:nvCxnSpPr>
            <p:spPr>
              <a:xfrm>
                <a:off x="2836507" y="3146754"/>
                <a:ext cx="0" cy="136067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false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그룹 122"/>
            <p:cNvGrpSpPr/>
            <p:nvPr/>
          </p:nvGrpSpPr>
          <p:grpSpPr>
            <a:xfrm>
              <a:off x="8001973" y="4276310"/>
              <a:ext cx="1265696" cy="337142"/>
              <a:chOff x="8559011" y="4162728"/>
              <a:chExt cx="1042238" cy="337142"/>
            </a:xfrm>
            <a:solidFill>
              <a:schemeClr val="accent1">
                <a:lumMod val="20000"/>
                <a:lumOff val="80000"/>
              </a:schemeClr>
            </a:solidFill>
          </p:grpSpPr>
          <p:cxnSp>
            <p:nvCxnSpPr>
              <p:cNvPr id="26" name="직선 연결선 140"/>
              <p:cNvCxnSpPr>
                <a:cxnSpLocks/>
              </p:cNvCxnSpPr>
              <p:nvPr/>
            </p:nvCxnSpPr>
            <p:spPr>
              <a:xfrm flipH="true">
                <a:off x="8559011" y="4162728"/>
                <a:ext cx="1042238" cy="8277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false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141"/>
              <p:cNvCxnSpPr>
                <a:cxnSpLocks/>
              </p:cNvCxnSpPr>
              <p:nvPr/>
            </p:nvCxnSpPr>
            <p:spPr>
              <a:xfrm>
                <a:off x="8567702" y="4184808"/>
                <a:ext cx="0" cy="31506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false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142"/>
              <p:cNvCxnSpPr>
                <a:cxnSpLocks/>
              </p:cNvCxnSpPr>
              <p:nvPr/>
            </p:nvCxnSpPr>
            <p:spPr>
              <a:xfrm>
                <a:off x="9601249" y="4184086"/>
                <a:ext cx="0" cy="31506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false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그룹 123"/>
            <p:cNvGrpSpPr/>
            <p:nvPr/>
          </p:nvGrpSpPr>
          <p:grpSpPr>
            <a:xfrm>
              <a:off x="5978219" y="4278603"/>
              <a:ext cx="1349157" cy="328865"/>
              <a:chOff x="6848083" y="4173298"/>
              <a:chExt cx="1119000" cy="328865"/>
            </a:xfrm>
          </p:grpSpPr>
          <p:cxnSp>
            <p:nvCxnSpPr>
              <p:cNvPr id="30" name="직선 연결선 137"/>
              <p:cNvCxnSpPr>
                <a:cxnSpLocks/>
              </p:cNvCxnSpPr>
              <p:nvPr/>
            </p:nvCxnSpPr>
            <p:spPr>
              <a:xfrm flipH="true">
                <a:off x="6848083" y="4173298"/>
                <a:ext cx="1119000" cy="130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false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138"/>
              <p:cNvCxnSpPr>
                <a:cxnSpLocks/>
              </p:cNvCxnSpPr>
              <p:nvPr/>
            </p:nvCxnSpPr>
            <p:spPr>
              <a:xfrm>
                <a:off x="6848083" y="4187101"/>
                <a:ext cx="0" cy="3150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false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139"/>
              <p:cNvCxnSpPr>
                <a:cxnSpLocks/>
              </p:cNvCxnSpPr>
              <p:nvPr/>
            </p:nvCxnSpPr>
            <p:spPr>
              <a:xfrm>
                <a:off x="7951004" y="4186379"/>
                <a:ext cx="0" cy="3150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false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사각형: 둥근 모서리 124"/>
            <p:cNvSpPr/>
            <p:nvPr/>
          </p:nvSpPr>
          <p:spPr>
            <a:xfrm>
              <a:off x="3062807" y="4513564"/>
              <a:ext cx="444264" cy="18906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물</a:t>
              </a:r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류</a:t>
              </a:r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팀</a:t>
              </a:r>
            </a:p>
          </p:txBody>
        </p:sp>
        <p:sp>
          <p:nvSpPr>
            <p:cNvPr id="35" name="사각형: 둥근 모서리 125"/>
            <p:cNvSpPr/>
            <p:nvPr/>
          </p:nvSpPr>
          <p:spPr>
            <a:xfrm>
              <a:off x="1812383" y="4515926"/>
              <a:ext cx="444264" cy="18906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국내영업</a:t>
              </a:r>
            </a:p>
          </p:txBody>
        </p:sp>
        <p:sp>
          <p:nvSpPr>
            <p:cNvPr id="36" name="사각형: 둥근 모서리 126"/>
            <p:cNvSpPr/>
            <p:nvPr/>
          </p:nvSpPr>
          <p:spPr>
            <a:xfrm>
              <a:off x="2437595" y="4526168"/>
              <a:ext cx="444264" cy="18906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해외영업</a:t>
              </a:r>
            </a:p>
          </p:txBody>
        </p:sp>
        <p:sp>
          <p:nvSpPr>
            <p:cNvPr id="37" name="사각형: 둥근 모서리 127"/>
            <p:cNvSpPr/>
            <p:nvPr/>
          </p:nvSpPr>
          <p:spPr>
            <a:xfrm>
              <a:off x="3792731" y="4521909"/>
              <a:ext cx="444264" cy="1890688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기술</a:t>
              </a:r>
              <a:r>
                <a:rPr lang="en-US" altLang="ko-KR" sz="1511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1</a:t>
              </a:r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팀</a:t>
              </a:r>
            </a:p>
          </p:txBody>
        </p:sp>
        <p:sp>
          <p:nvSpPr>
            <p:cNvPr id="38" name="사각형: 둥근 모서리 128"/>
            <p:cNvSpPr/>
            <p:nvPr/>
          </p:nvSpPr>
          <p:spPr>
            <a:xfrm>
              <a:off x="7790595" y="4504602"/>
              <a:ext cx="444264" cy="18906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인</a:t>
              </a:r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사</a:t>
              </a:r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</p:txBody>
        </p:sp>
        <p:sp>
          <p:nvSpPr>
            <p:cNvPr id="39" name="사각형: 둥근 모서리 129"/>
            <p:cNvSpPr/>
            <p:nvPr/>
          </p:nvSpPr>
          <p:spPr>
            <a:xfrm>
              <a:off x="5771495" y="4504602"/>
              <a:ext cx="444264" cy="189068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품</a:t>
              </a:r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질</a:t>
              </a:r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팀</a:t>
              </a:r>
            </a:p>
          </p:txBody>
        </p:sp>
        <p:sp>
          <p:nvSpPr>
            <p:cNvPr id="40" name="사각형: 둥근 모서리 130"/>
            <p:cNvSpPr/>
            <p:nvPr/>
          </p:nvSpPr>
          <p:spPr>
            <a:xfrm>
              <a:off x="6435849" y="4523190"/>
              <a:ext cx="444264" cy="189068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인</a:t>
              </a:r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증</a:t>
              </a:r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팀</a:t>
              </a:r>
            </a:p>
          </p:txBody>
        </p:sp>
        <p:sp>
          <p:nvSpPr>
            <p:cNvPr id="41" name="사각형: 둥근 모서리 131"/>
            <p:cNvSpPr/>
            <p:nvPr/>
          </p:nvSpPr>
          <p:spPr>
            <a:xfrm>
              <a:off x="9052153" y="4504602"/>
              <a:ext cx="444264" cy="18906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경</a:t>
              </a:r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리</a:t>
              </a:r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</p:txBody>
        </p:sp>
        <p:sp>
          <p:nvSpPr>
            <p:cNvPr id="42" name="사각형: 둥근 모서리 132"/>
            <p:cNvSpPr/>
            <p:nvPr/>
          </p:nvSpPr>
          <p:spPr>
            <a:xfrm>
              <a:off x="4417943" y="4526168"/>
              <a:ext cx="444264" cy="18906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기술</a:t>
              </a:r>
              <a:r>
                <a:rPr lang="en-US" altLang="ko-KR" sz="1511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2</a:t>
              </a:r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팀</a:t>
              </a:r>
            </a:p>
          </p:txBody>
        </p:sp>
        <p:sp>
          <p:nvSpPr>
            <p:cNvPr id="43" name="사각형: 둥근 모서리 133"/>
            <p:cNvSpPr/>
            <p:nvPr/>
          </p:nvSpPr>
          <p:spPr>
            <a:xfrm>
              <a:off x="5043142" y="4526168"/>
              <a:ext cx="444264" cy="18906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기술</a:t>
              </a:r>
              <a:r>
                <a:rPr lang="en-US" altLang="ko-KR" sz="1511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3</a:t>
              </a:r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팀</a:t>
              </a:r>
            </a:p>
          </p:txBody>
        </p:sp>
        <p:sp>
          <p:nvSpPr>
            <p:cNvPr id="44" name="사각형: 둥근 모서리 134"/>
            <p:cNvSpPr/>
            <p:nvPr/>
          </p:nvSpPr>
          <p:spPr>
            <a:xfrm>
              <a:off x="1899763" y="3537282"/>
              <a:ext cx="1513087" cy="46348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영</a:t>
              </a:r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    </a:t>
              </a:r>
              <a:r>
                <a:rPr lang="ko-KR" altLang="en-US" sz="1187" b="true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업</a:t>
              </a:r>
            </a:p>
          </p:txBody>
        </p:sp>
        <p:sp>
          <p:nvSpPr>
            <p:cNvPr id="45" name="사각형: 둥근 모서리 135"/>
            <p:cNvSpPr/>
            <p:nvPr/>
          </p:nvSpPr>
          <p:spPr>
            <a:xfrm>
              <a:off x="8422112" y="4495660"/>
              <a:ext cx="444264" cy="18906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총</a:t>
              </a:r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무</a:t>
              </a:r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</p:txBody>
        </p:sp>
        <p:sp>
          <p:nvSpPr>
            <p:cNvPr id="46" name="사각형: 둥근 모서리 136"/>
            <p:cNvSpPr/>
            <p:nvPr/>
          </p:nvSpPr>
          <p:spPr>
            <a:xfrm>
              <a:off x="7065170" y="4523190"/>
              <a:ext cx="444264" cy="189068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5400000" algn="t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설</a:t>
              </a:r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계</a:t>
              </a:r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endParaRPr lang="en-US" altLang="ko-KR" sz="1187">
                <a:solidFill>
                  <a:schemeClr val="tx1"/>
                </a:solidFill>
                <a:uFillTx/>
                <a:latin typeface="+mj-ea"/>
                <a:ea typeface="+mj-ea"/>
              </a:endParaRPr>
            </a:p>
            <a:p>
              <a:pPr algn="ctr"/>
              <a:r>
                <a:rPr lang="ko-KR" altLang="en-US" sz="1187">
                  <a:solidFill>
                    <a:schemeClr val="tx1"/>
                  </a:solidFill>
                  <a:uFillTx/>
                  <a:latin typeface="+mj-ea"/>
                  <a:ea typeface="+mj-ea"/>
                </a:rPr>
                <a:t>팀</a:t>
              </a:r>
            </a:p>
          </p:txBody>
        </p:sp>
      </p:grpSp>
      <p:grpSp>
        <p:nvGrpSpPr>
          <p:cNvPr id="69" name="그룹 146"/>
          <p:cNvGrpSpPr/>
          <p:nvPr/>
        </p:nvGrpSpPr>
        <p:grpSpPr>
          <a:xfrm>
            <a:off x="3447727" y="5880457"/>
            <a:ext cx="3754240" cy="3476579"/>
            <a:chOff x="4761229" y="1134344"/>
            <a:chExt cx="3815354" cy="3533173"/>
          </a:xfrm>
        </p:grpSpPr>
        <p:pic>
          <p:nvPicPr>
            <p:cNvPr id="49" name="그림 147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6218" y="2046181"/>
              <a:ext cx="1220365" cy="1220365"/>
            </a:xfrm>
            <a:prstGeom prst="rect">
              <a:avLst/>
            </a:prstGeom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</p:pic>
        <p:grpSp>
          <p:nvGrpSpPr>
            <p:cNvPr id="68" name="그룹 148"/>
            <p:cNvGrpSpPr/>
            <p:nvPr/>
          </p:nvGrpSpPr>
          <p:grpSpPr>
            <a:xfrm>
              <a:off x="4761229" y="1134344"/>
              <a:ext cx="3586734" cy="3533173"/>
              <a:chOff x="4853589" y="1134344"/>
              <a:chExt cx="3586734" cy="3533173"/>
            </a:xfrm>
          </p:grpSpPr>
          <p:grpSp>
            <p:nvGrpSpPr>
              <p:cNvPr id="66" name="그룹 149"/>
              <p:cNvGrpSpPr/>
              <p:nvPr/>
            </p:nvGrpSpPr>
            <p:grpSpPr>
              <a:xfrm>
                <a:off x="4853589" y="1134344"/>
                <a:ext cx="3586734" cy="3533173"/>
                <a:chOff x="4857485" y="1152522"/>
                <a:chExt cx="3586734" cy="3533173"/>
              </a:xfrm>
            </p:grpSpPr>
            <p:grpSp>
              <p:nvGrpSpPr>
                <p:cNvPr id="64" name="그룹 151"/>
                <p:cNvGrpSpPr/>
                <p:nvPr/>
              </p:nvGrpSpPr>
              <p:grpSpPr>
                <a:xfrm>
                  <a:off x="4857485" y="1152522"/>
                  <a:ext cx="3586734" cy="3533173"/>
                  <a:chOff x="4212027" y="781001"/>
                  <a:chExt cx="3586734" cy="3533173"/>
                </a:xfrm>
              </p:grpSpPr>
              <p:grpSp>
                <p:nvGrpSpPr>
                  <p:cNvPr id="52" name="그룹 153"/>
                  <p:cNvGrpSpPr/>
                  <p:nvPr/>
                </p:nvGrpSpPr>
                <p:grpSpPr>
                  <a:xfrm>
                    <a:off x="4212027" y="2076407"/>
                    <a:ext cx="1245130" cy="1215659"/>
                    <a:chOff x="3810000" y="1481647"/>
                    <a:chExt cx="2503439" cy="2444186"/>
                  </a:xfrm>
                  <a:effectLst>
                    <a:outerShdw blurRad="50800" dist="38100" dir="2700000" algn="tl" rotWithShape="false">
                      <a:prstClr val="black">
                        <a:alpha val="40000"/>
                      </a:prstClr>
                    </a:outerShdw>
                  </a:effectLst>
                </p:grpSpPr>
                <p:pic>
                  <p:nvPicPr>
                    <p:cNvPr id="50" name="그림 165"/>
                    <p:cNvPicPr>
                      <a:picLocks noChangeAspect="true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3810000" y="1481647"/>
                      <a:ext cx="2503439" cy="244418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그림 166" descr="실내, 은색이(가) 표시된 사진&#10;&#10;자동 생성된 설명"/>
                    <p:cNvPicPr>
                      <a:picLocks noChangeAspect="true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4254268" y="1900519"/>
                      <a:ext cx="1600200" cy="16002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5" name="그룹 154"/>
                  <p:cNvGrpSpPr/>
                  <p:nvPr/>
                </p:nvGrpSpPr>
                <p:grpSpPr>
                  <a:xfrm>
                    <a:off x="4646456" y="855196"/>
                    <a:ext cx="1271416" cy="1262399"/>
                    <a:chOff x="4076179" y="367553"/>
                    <a:chExt cx="3003947" cy="2982643"/>
                  </a:xfrm>
                </p:grpSpPr>
                <p:pic>
                  <p:nvPicPr>
                    <p:cNvPr id="53" name="그림 163"/>
                    <p:cNvPicPr>
                      <a:picLocks noChangeAspect="true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4076179" y="367553"/>
                      <a:ext cx="3003947" cy="2982643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false">
                        <a:prstClr val="black">
                          <a:alpha val="40000"/>
                        </a:prstClr>
                      </a:outerShdw>
                    </a:effectLst>
                  </p:spPr>
                </p:pic>
                <p:pic>
                  <p:nvPicPr>
                    <p:cNvPr id="54" name="그림 164" descr="밀러이(가) 표시된 사진&#10;&#10;자동 생성된 설명"/>
                    <p:cNvPicPr>
                      <a:picLocks noChangeAspect="true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4655758" y="920777"/>
                      <a:ext cx="1848380" cy="185109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6" name="그림 155"/>
                  <p:cNvPicPr>
                    <a:picLocks noChangeAspect="true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359148" y="1785493"/>
                    <a:ext cx="1596463" cy="1585141"/>
                  </a:xfrm>
                  <a:prstGeom prst="rect">
                    <a:avLst/>
                  </a:prstGeom>
                  <a:effectLst>
                    <a:outerShdw blurRad="50800" dist="38100" dir="2700000" algn="tl" rotWithShape="false">
                      <a:prstClr val="black">
                        <a:alpha val="40000"/>
                      </a:prstClr>
                    </a:outerShdw>
                  </a:effectLst>
                </p:spPr>
              </p:pic>
              <p:grpSp>
                <p:nvGrpSpPr>
                  <p:cNvPr id="59" name="그룹 156"/>
                  <p:cNvGrpSpPr/>
                  <p:nvPr/>
                </p:nvGrpSpPr>
                <p:grpSpPr>
                  <a:xfrm>
                    <a:off x="4970801" y="3098515"/>
                    <a:ext cx="1250868" cy="1215659"/>
                    <a:chOff x="7470838" y="567171"/>
                    <a:chExt cx="2146032" cy="2146032"/>
                  </a:xfrm>
                </p:grpSpPr>
                <p:pic>
                  <p:nvPicPr>
                    <p:cNvPr id="57" name="그림 161"/>
                    <p:cNvPicPr>
                      <a:picLocks noChangeAspect="true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7470838" y="567171"/>
                      <a:ext cx="2146032" cy="2146032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false">
                        <a:prstClr val="black">
                          <a:alpha val="40000"/>
                        </a:prstClr>
                      </a:outerShdw>
                    </a:effectLst>
                  </p:spPr>
                </p:pic>
                <p:pic>
                  <p:nvPicPr>
                    <p:cNvPr id="58" name="그림 162" descr="거울, 반사이(가) 표시된 사진&#10;&#10;자동 생성된 설명"/>
                    <p:cNvPicPr>
                      <a:picLocks noChangeAspect="true"/>
                    </p:cNvPicPr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7872945" y="994789"/>
                      <a:ext cx="1319113" cy="131911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2" name="그룹 157"/>
                  <p:cNvGrpSpPr/>
                  <p:nvPr/>
                </p:nvGrpSpPr>
                <p:grpSpPr>
                  <a:xfrm>
                    <a:off x="6456047" y="2819483"/>
                    <a:ext cx="1342714" cy="1342714"/>
                    <a:chOff x="6895305" y="3540257"/>
                    <a:chExt cx="2146032" cy="2146032"/>
                  </a:xfrm>
                </p:grpSpPr>
                <p:pic>
                  <p:nvPicPr>
                    <p:cNvPr id="60" name="그림 159"/>
                    <p:cNvPicPr>
                      <a:picLocks noChangeAspect="true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6895305" y="3540257"/>
                      <a:ext cx="2146032" cy="2146032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false">
                        <a:prstClr val="black">
                          <a:alpha val="40000"/>
                        </a:prstClr>
                      </a:outerShdw>
                    </a:effectLst>
                  </p:spPr>
                </p:pic>
                <p:pic>
                  <p:nvPicPr>
                    <p:cNvPr id="61" name="그림 160" descr="실내, 엔진이(가) 표시된 사진&#10;&#10;자동 생성된 설명"/>
                    <p:cNvPicPr>
                      <a:picLocks noChangeAspect="true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7282576" y="3922873"/>
                      <a:ext cx="1368365" cy="136836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3" name="그림 158"/>
                  <p:cNvPicPr>
                    <a:picLocks noChangeAspect="true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6096000" y="781001"/>
                    <a:ext cx="1188349" cy="1188349"/>
                  </a:xfrm>
                  <a:prstGeom prst="rect">
                    <a:avLst/>
                  </a:prstGeom>
                  <a:effectLst>
                    <a:outerShdw blurRad="50800" dist="38100" dir="2700000" algn="tl" rotWithShape="false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  <p:pic>
              <p:nvPicPr>
                <p:cNvPr id="65" name="그림 152"/>
                <p:cNvPicPr>
                  <a:picLocks noChangeAspect="true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55933" y="1353757"/>
                  <a:ext cx="783535" cy="783535"/>
                </a:xfrm>
                <a:prstGeom prst="rect">
                  <a:avLst/>
                </a:prstGeom>
              </p:spPr>
            </p:pic>
          </p:grpSp>
          <p:pic>
            <p:nvPicPr>
              <p:cNvPr id="67" name="그림 150" descr="사람, 실내, 손, 닫기이(가) 표시된 사진&#10;&#10;자동 생성된 설명"/>
              <p:cNvPicPr>
                <a:picLocks noChangeAspect="true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69615" y="2280098"/>
                <a:ext cx="763796" cy="763796"/>
              </a:xfrm>
              <a:prstGeom prst="rect">
                <a:avLst/>
              </a:prstGeom>
            </p:spPr>
          </p:pic>
        </p:grpSp>
      </p:grpSp>
      <p:grpSp>
        <p:nvGrpSpPr>
          <p:cNvPr id="74" name="그룹 65"/>
          <p:cNvGrpSpPr/>
          <p:nvPr/>
        </p:nvGrpSpPr>
        <p:grpSpPr>
          <a:xfrm>
            <a:off x="676560" y="515145"/>
            <a:ext cx="6281705" cy="380169"/>
            <a:chOff x="591412" y="515417"/>
            <a:chExt cx="5820021" cy="352228"/>
          </a:xfrm>
        </p:grpSpPr>
        <p:cxnSp>
          <p:nvCxnSpPr>
            <p:cNvPr id="71" name="직선 연결선 66"/>
            <p:cNvCxnSpPr>
              <a:cxnSpLocks/>
            </p:cNvCxnSpPr>
            <p:nvPr/>
          </p:nvCxnSpPr>
          <p:spPr>
            <a:xfrm>
              <a:off x="732092" y="835746"/>
              <a:ext cx="5679341" cy="0"/>
            </a:xfrm>
            <a:prstGeom prst="line">
              <a:avLst/>
            </a:prstGeom>
            <a:ln w="19050"/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67"/>
            <p:cNvSpPr/>
            <p:nvPr/>
          </p:nvSpPr>
          <p:spPr>
            <a:xfrm>
              <a:off x="956927" y="515417"/>
              <a:ext cx="4965404" cy="331791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/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조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직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도</a:t>
              </a:r>
            </a:p>
          </p:txBody>
        </p:sp>
        <p:sp>
          <p:nvSpPr>
            <p:cNvPr id="73" name="사각형: 둥근 모서리 68"/>
            <p:cNvSpPr/>
            <p:nvPr/>
          </p:nvSpPr>
          <p:spPr>
            <a:xfrm>
              <a:off x="591412" y="589848"/>
              <a:ext cx="281360" cy="27779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en-US" altLang="ko-KR" sz="2115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4</a:t>
              </a:r>
              <a:endParaRPr lang="ko-KR" altLang="en-US" sz="2115" b="tru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</p:grpSp>
      <p:grpSp>
        <p:nvGrpSpPr>
          <p:cNvPr id="79" name="그룹 69"/>
          <p:cNvGrpSpPr/>
          <p:nvPr/>
        </p:nvGrpSpPr>
        <p:grpSpPr>
          <a:xfrm>
            <a:off x="676560" y="5265511"/>
            <a:ext cx="6281705" cy="380169"/>
            <a:chOff x="591412" y="515417"/>
            <a:chExt cx="5820021" cy="352228"/>
          </a:xfrm>
        </p:grpSpPr>
        <p:cxnSp>
          <p:nvCxnSpPr>
            <p:cNvPr id="76" name="직선 연결선 70"/>
            <p:cNvCxnSpPr>
              <a:cxnSpLocks/>
            </p:cNvCxnSpPr>
            <p:nvPr/>
          </p:nvCxnSpPr>
          <p:spPr>
            <a:xfrm>
              <a:off x="732092" y="835746"/>
              <a:ext cx="5679341" cy="0"/>
            </a:xfrm>
            <a:prstGeom prst="line">
              <a:avLst/>
            </a:prstGeom>
            <a:ln w="19050"/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1"/>
            <p:cNvSpPr/>
            <p:nvPr/>
          </p:nvSpPr>
          <p:spPr>
            <a:xfrm>
              <a:off x="956927" y="515417"/>
              <a:ext cx="4965404" cy="331791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/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주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요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업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무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소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개</a:t>
              </a:r>
            </a:p>
          </p:txBody>
        </p:sp>
        <p:sp>
          <p:nvSpPr>
            <p:cNvPr id="78" name="사각형: 둥근 모서리 72"/>
            <p:cNvSpPr/>
            <p:nvPr/>
          </p:nvSpPr>
          <p:spPr>
            <a:xfrm>
              <a:off x="591412" y="589848"/>
              <a:ext cx="281360" cy="27779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en-US" altLang="ko-KR" sz="2115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5</a:t>
              </a:r>
              <a:endParaRPr lang="ko-KR" altLang="en-US" sz="2115" b="tru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</p:grpSp>
      <p:grpSp>
        <p:nvGrpSpPr>
          <p:cNvPr id="87" name="그룹 73"/>
          <p:cNvGrpSpPr/>
          <p:nvPr/>
        </p:nvGrpSpPr>
        <p:grpSpPr>
          <a:xfrm>
            <a:off x="413474" y="10092421"/>
            <a:ext cx="6926206" cy="586760"/>
            <a:chOff x="310053" y="9350664"/>
            <a:chExt cx="6417153" cy="543635"/>
          </a:xfrm>
        </p:grpSpPr>
        <p:grpSp>
          <p:nvGrpSpPr>
            <p:cNvPr id="84" name="그룹 74"/>
            <p:cNvGrpSpPr/>
            <p:nvPr/>
          </p:nvGrpSpPr>
          <p:grpSpPr>
            <a:xfrm>
              <a:off x="310053" y="9350664"/>
              <a:ext cx="562719" cy="543635"/>
              <a:chOff x="103907" y="7289872"/>
              <a:chExt cx="906186" cy="875454"/>
            </a:xfrm>
          </p:grpSpPr>
          <p:pic>
            <p:nvPicPr>
              <p:cNvPr id="81" name="그림 77" descr="화살이(가) 표시된 사진&#10;&#10;자동 생성된 설명"/>
              <p:cNvPicPr>
                <a:picLocks noChangeAspect="true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  <p:pic>
            <p:nvPicPr>
              <p:cNvPr id="82" name="그림 78"/>
              <p:cNvPicPr>
                <a:picLocks noChangeAspect="true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  <p:pic>
            <p:nvPicPr>
              <p:cNvPr id="83" name="그림 79"/>
              <p:cNvPicPr>
                <a:picLocks noChangeAspect="true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</p:grpSp>
        <p:sp>
          <p:nvSpPr>
            <p:cNvPr id="85" name="TextBox 75"/>
            <p:cNvSpPr/>
            <p:nvPr/>
          </p:nvSpPr>
          <p:spPr>
            <a:xfrm>
              <a:off x="787711" y="9352233"/>
              <a:ext cx="2364215" cy="516370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/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주식회사</a:t>
              </a:r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인화이엔지</a:t>
              </a:r>
              <a:endParaRPr lang="en-US" altLang="ko-KR" sz="1511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  <a:p>
              <a:pPr/>
              <a:r>
                <a:rPr lang="en-US" altLang="ko-KR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INHWAENG. Co. Ltd</a:t>
              </a:r>
              <a:endParaRPr lang="ko-KR" altLang="en-US" sz="1511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  <p:sp>
          <p:nvSpPr>
            <p:cNvPr id="86" name="TextBox 76"/>
            <p:cNvSpPr/>
            <p:nvPr/>
          </p:nvSpPr>
          <p:spPr>
            <a:xfrm>
              <a:off x="4690083" y="9411292"/>
              <a:ext cx="2037123" cy="331791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 algn="r"/>
              <a:r>
                <a:rPr lang="en-US" altLang="ko-KR" sz="1727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www.inhwaeng.com</a:t>
              </a:r>
              <a:endParaRPr lang="ko-KR" altLang="en-US" sz="1727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8" name=""/>
        <p:cNvGrpSpPr/>
        <p:nvPr/>
      </p:nvGrpSpPr>
      <p:grpSpPr>
        <a:xfrm/>
      </p:grpSpPr>
      <p:pic>
        <p:nvPicPr>
          <p:cNvPr id="2" name="그림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00" y="-1"/>
            <a:ext cx="8561070" cy="10691813"/>
          </a:xfrm>
          <a:prstGeom prst="rect">
            <a:avLst/>
          </a:prstGeom>
        </p:spPr>
      </p:pic>
      <p:sp>
        <p:nvSpPr>
          <p:cNvPr id="4" name="TextBox 3"/>
          <p:cNvSpPr/>
          <p:nvPr/>
        </p:nvSpPr>
        <p:spPr>
          <a:xfrm>
            <a:off x="579441" y="1267819"/>
            <a:ext cx="6622527" cy="6967677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 marL="185039" indent="-185039">
              <a:buFontTx/>
              <a:buChar char="-"/>
            </a:pP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반도체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국내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및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해외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사업장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기술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서비스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지원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기흥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,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화성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,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평택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사업장에는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상주하여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서비스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제공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(1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차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Vendor)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해외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사업장은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기술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서비스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요청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파견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지원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295" b="true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ko-KR" altLang="en-US" sz="1295">
              <a:uFillTx/>
              <a:latin typeface="+mj-ea"/>
              <a:ea typeface="+mj-ea"/>
            </a:endParaRPr>
          </a:p>
        </p:txBody>
      </p:sp>
      <p:grpSp>
        <p:nvGrpSpPr>
          <p:cNvPr id="10" name="그룹 6"/>
          <p:cNvGrpSpPr/>
          <p:nvPr/>
        </p:nvGrpSpPr>
        <p:grpSpPr>
          <a:xfrm>
            <a:off x="828400" y="2128704"/>
            <a:ext cx="5916558" cy="4761066"/>
            <a:chOff x="610743" y="1720314"/>
            <a:chExt cx="5481711" cy="3829232"/>
          </a:xfrm>
        </p:grpSpPr>
        <p:pic>
          <p:nvPicPr>
            <p:cNvPr id="6" name="그림 8"/>
            <p:cNvPicPr>
              <a:picLocks noChangeAspect="true"/>
            </p:cNvPicPr>
            <p:nvPr/>
          </p:nvPicPr>
          <p:blipFill rotWithShape="true">
            <a:blip r:embed="rId2"/>
            <a:srcRect b="25685"/>
            <a:stretch/>
          </p:blipFill>
          <p:spPr>
            <a:xfrm>
              <a:off x="610743" y="1720314"/>
              <a:ext cx="5481711" cy="38292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false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그림 9"/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3289" y="2399554"/>
              <a:ext cx="2151579" cy="106666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그림 10"/>
            <p:cNvPicPr>
              <a:picLocks noChangeAspect="true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547" y="2399554"/>
              <a:ext cx="2151578" cy="10666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그림 11"/>
            <p:cNvPicPr>
              <a:picLocks noChangeAspect="true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3287" y="3965989"/>
              <a:ext cx="2033355" cy="1063211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2" name="그림 7"/>
          <p:cNvPicPr>
            <a:picLocks noChangeAspect="true"/>
          </p:cNvPicPr>
          <p:nvPr/>
        </p:nvPicPr>
        <p:blipFill rotWithShape="true">
          <a:blip r:embed="rId2"/>
          <a:srcRect t="73599"/>
          <a:stretch/>
        </p:blipFill>
        <p:spPr>
          <a:xfrm>
            <a:off x="821558" y="7376390"/>
            <a:ext cx="5916559" cy="2033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false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7" name="그룹 12"/>
          <p:cNvGrpSpPr/>
          <p:nvPr/>
        </p:nvGrpSpPr>
        <p:grpSpPr>
          <a:xfrm>
            <a:off x="676560" y="515145"/>
            <a:ext cx="6281705" cy="380169"/>
            <a:chOff x="591412" y="515417"/>
            <a:chExt cx="5820021" cy="352228"/>
          </a:xfrm>
        </p:grpSpPr>
        <p:cxnSp>
          <p:nvCxnSpPr>
            <p:cNvPr id="14" name="직선 연결선 13"/>
            <p:cNvCxnSpPr>
              <a:cxnSpLocks/>
            </p:cNvCxnSpPr>
            <p:nvPr/>
          </p:nvCxnSpPr>
          <p:spPr>
            <a:xfrm>
              <a:off x="732092" y="835746"/>
              <a:ext cx="5679341" cy="0"/>
            </a:xfrm>
            <a:prstGeom prst="line">
              <a:avLst/>
            </a:prstGeom>
            <a:ln w="19050"/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/>
            <p:nvPr/>
          </p:nvSpPr>
          <p:spPr>
            <a:xfrm>
              <a:off x="956927" y="515417"/>
              <a:ext cx="4965404" cy="331791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/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근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무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처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 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소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개</a:t>
              </a:r>
            </a:p>
          </p:txBody>
        </p:sp>
        <p:sp>
          <p:nvSpPr>
            <p:cNvPr id="16" name="사각형: 둥근 모서리 15"/>
            <p:cNvSpPr/>
            <p:nvPr/>
          </p:nvSpPr>
          <p:spPr>
            <a:xfrm>
              <a:off x="591412" y="589848"/>
              <a:ext cx="281360" cy="27779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en-US" altLang="ko-KR" sz="2115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6</a:t>
              </a:r>
              <a:endParaRPr lang="ko-KR" altLang="en-US" sz="2115" b="tru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</p:grpSp>
      <p:grpSp>
        <p:nvGrpSpPr>
          <p:cNvPr id="25" name="그룹 16"/>
          <p:cNvGrpSpPr/>
          <p:nvPr/>
        </p:nvGrpSpPr>
        <p:grpSpPr>
          <a:xfrm>
            <a:off x="413474" y="10092421"/>
            <a:ext cx="6926206" cy="586760"/>
            <a:chOff x="310053" y="9350664"/>
            <a:chExt cx="6417153" cy="543635"/>
          </a:xfrm>
        </p:grpSpPr>
        <p:grpSp>
          <p:nvGrpSpPr>
            <p:cNvPr id="22" name="그룹 17"/>
            <p:cNvGrpSpPr/>
            <p:nvPr/>
          </p:nvGrpSpPr>
          <p:grpSpPr>
            <a:xfrm>
              <a:off x="310053" y="9350664"/>
              <a:ext cx="562719" cy="543635"/>
              <a:chOff x="103907" y="7289872"/>
              <a:chExt cx="906186" cy="875454"/>
            </a:xfrm>
          </p:grpSpPr>
          <p:pic>
            <p:nvPicPr>
              <p:cNvPr id="19" name="그림 20" descr="화살이(가) 표시된 사진&#10;&#10;자동 생성된 설명"/>
              <p:cNvPicPr>
                <a:picLocks noChangeAspect="true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  <p:pic>
            <p:nvPicPr>
              <p:cNvPr id="20" name="그림 21"/>
              <p:cNvPicPr>
                <a:picLocks noChangeAspect="true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  <p:pic>
            <p:nvPicPr>
              <p:cNvPr id="21" name="그림 22"/>
              <p:cNvPicPr>
                <a:picLocks noChangeAspect="true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</p:grpSp>
        <p:sp>
          <p:nvSpPr>
            <p:cNvPr id="23" name="TextBox 18"/>
            <p:cNvSpPr/>
            <p:nvPr/>
          </p:nvSpPr>
          <p:spPr>
            <a:xfrm>
              <a:off x="787711" y="9352233"/>
              <a:ext cx="2364215" cy="516370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/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주식회사</a:t>
              </a:r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인화이엔지</a:t>
              </a:r>
              <a:endParaRPr lang="en-US" altLang="ko-KR" sz="1511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  <a:p>
              <a:pPr/>
              <a:r>
                <a:rPr lang="en-US" altLang="ko-KR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INHWAENG. Co. Ltd</a:t>
              </a:r>
              <a:endParaRPr lang="ko-KR" altLang="en-US" sz="1511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  <p:sp>
          <p:nvSpPr>
            <p:cNvPr id="24" name="TextBox 19"/>
            <p:cNvSpPr/>
            <p:nvPr/>
          </p:nvSpPr>
          <p:spPr>
            <a:xfrm>
              <a:off x="4690083" y="9411292"/>
              <a:ext cx="2037123" cy="331791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 algn="r"/>
              <a:r>
                <a:rPr lang="en-US" altLang="ko-KR" sz="1727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www.inhwaeng.com</a:t>
              </a:r>
              <a:endParaRPr lang="ko-KR" altLang="en-US" sz="1727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32" name=""/>
        <p:cNvGrpSpPr/>
        <p:nvPr/>
      </p:nvGrpSpPr>
      <p:grpSpPr>
        <a:xfrm/>
      </p:grpSpPr>
      <p:pic>
        <p:nvPicPr>
          <p:cNvPr id="2" name="그림 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45770" y="-1"/>
            <a:ext cx="8549640" cy="10691813"/>
          </a:xfrm>
          <a:prstGeom prst="rect">
            <a:avLst/>
          </a:prstGeom>
        </p:spPr>
      </p:pic>
      <p:sp>
        <p:nvSpPr>
          <p:cNvPr id="4" name="TextBox 1"/>
          <p:cNvSpPr/>
          <p:nvPr/>
        </p:nvSpPr>
        <p:spPr>
          <a:xfrm>
            <a:off x="676560" y="1126290"/>
            <a:ext cx="6622527" cy="7266605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반도체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업무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관련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기술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진공배관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PM(Product Management)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관련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기술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반도체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제조설비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및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부대설비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PM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관련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기술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반도체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6L R/S 10L, 11L, MPS Line FAB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제조설비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반도체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K2 Photo Mask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설비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SDI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연구소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제조설비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TEL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/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YAC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PM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반도체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기흥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/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화성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Utility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부대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설비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반도체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중국사업장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PUMP - SCRUBBER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배관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PM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기술지원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및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교육지원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LCD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사업부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(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탕정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)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설비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PM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기술지원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반도체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평택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사업장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Utility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부대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설비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PM</a:t>
            </a: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en-US" altLang="ko-KR" sz="1295">
              <a:uFillTx/>
              <a:latin typeface="+mj-ea"/>
              <a:ea typeface="+mj-ea"/>
            </a:endParaRPr>
          </a:p>
          <a:p>
            <a:pPr/>
            <a:endParaRPr lang="ko-KR" altLang="en-US" sz="1295">
              <a:uFillTx/>
              <a:latin typeface="+mj-ea"/>
              <a:ea typeface="+mj-ea"/>
            </a:endParaRPr>
          </a:p>
        </p:txBody>
      </p:sp>
      <p:graphicFrame>
        <p:nvGraphicFramePr>
          <p:cNvPr id="6" name=""/>
          <p:cNvGraphicFramePr/>
          <p:nvPr/>
        </p:nvGraphicFramePr>
        <p:xfrm>
          <a:off x="828399" y="7382735"/>
          <a:ext cx="6071401" cy="1628472"/>
        </p:xfrm>
        <a:graphic>
          <a:graphicData uri="http://schemas.openxmlformats.org/drawingml/2006/table">
            <a:tbl xmlns:a="http://schemas.openxmlformats.org/drawingml/2006/main" xmlns:s="http://schemas.openxmlformats.org/officeDocument/2006/sharedTypes" xmlns:r="http://schemas.openxmlformats.org/officeDocument/2006/relationships">
              <a:tblPr firstRow="true" bandRow="true">
                <a:effectLst>
                  <a:outerShdw blurRad="50800" dist="38100" dir="5400000" algn="t" rotWithShape="false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97407"/>
                <a:gridCol w="865175"/>
                <a:gridCol w="838302"/>
                <a:gridCol w="800697"/>
                <a:gridCol w="795312"/>
                <a:gridCol w="789940"/>
                <a:gridCol w="784568"/>
              </a:tblGrid>
              <a:tr h="271412">
                <a:tc>
                  <a:txBody>
                    <a:bodyPr/>
                    <a:lstStyle/>
                    <a:p>
                      <a:pPr algn="ctr" latinLnBrk="true"/>
                      <a:r>
                        <a:rPr lang="ko-KR" altLang="en-US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구</a:t>
                      </a:r>
                      <a:r>
                        <a:rPr lang="ko-KR" altLang="en-US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     </a:t>
                      </a:r>
                      <a:r>
                        <a:rPr lang="ko-KR" altLang="en-US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분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2018</a:t>
                      </a:r>
                      <a:r>
                        <a:rPr lang="ko-KR" altLang="en-US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2019</a:t>
                      </a:r>
                      <a:r>
                        <a:rPr lang="ko-KR" altLang="en-US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2020</a:t>
                      </a:r>
                      <a:r>
                        <a:rPr lang="ko-KR" altLang="en-US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2021</a:t>
                      </a:r>
                      <a:r>
                        <a:rPr lang="ko-KR" altLang="en-US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2022</a:t>
                      </a:r>
                      <a:r>
                        <a:rPr lang="ko-KR" altLang="en-US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2023</a:t>
                      </a:r>
                      <a:r>
                        <a:rPr lang="ko-KR" altLang="en-US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98679" marR="98679" marT="49340" marB="49340" anchor="ctr"/>
                </a:tc>
              </a:tr>
              <a:tr h="271412">
                <a:tc>
                  <a:txBody>
                    <a:bodyPr/>
                    <a:lstStyle/>
                    <a:p>
                      <a:pPr algn="ctr" latinLnBrk="true"/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화성</a:t>
                      </a:r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사업장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77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78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75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80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80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80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</a:tr>
              <a:tr h="271412">
                <a:tc>
                  <a:txBody>
                    <a:bodyPr/>
                    <a:lstStyle/>
                    <a:p>
                      <a:pPr algn="ctr" latinLnBrk="true"/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기흥</a:t>
                      </a:r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사업장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20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19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22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25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25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25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</a:tr>
              <a:tr h="271412">
                <a:tc>
                  <a:txBody>
                    <a:bodyPr/>
                    <a:lstStyle/>
                    <a:p>
                      <a:pPr algn="ctr" latinLnBrk="true"/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평택</a:t>
                      </a:r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사업장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30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42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43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62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97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132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</a:tr>
              <a:tr h="271412">
                <a:tc>
                  <a:txBody>
                    <a:bodyPr/>
                    <a:lstStyle/>
                    <a:p>
                      <a:pPr algn="ctr" latinLnBrk="true"/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기</a:t>
                      </a:r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       </a:t>
                      </a:r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타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4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6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8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8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8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8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</a:tr>
              <a:tr h="271412">
                <a:tc>
                  <a:txBody>
                    <a:bodyPr/>
                    <a:lstStyle/>
                    <a:p>
                      <a:pPr algn="ctr" latinLnBrk="true"/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합</a:t>
                      </a:r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       </a:t>
                      </a:r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계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131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145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148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175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210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algn="ctr" latinLnBrk="true"/>
                      <a:r>
                        <a:rPr lang="en-US" altLang="ko-KR" sz="1100" b="false">
                          <a:effectLst/>
                          <a:uFillTx/>
                          <a:latin typeface="+mj-ea"/>
                          <a:ea typeface="+mj-ea"/>
                        </a:rPr>
                        <a:t>245</a:t>
                      </a:r>
                      <a:endParaRPr lang="ko-KR" altLang="en-US" sz="1100" b="false"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98679" marR="98679" marT="49340" marB="49340" anchor="ctr"/>
                </a:tc>
              </a:tr>
            </a:tbl>
          </a:graphicData>
        </a:graphic>
      </p:graphicFrame>
      <p:sp>
        <p:nvSpPr>
          <p:cNvPr id="8" name="Text Box 50"/>
          <p:cNvSpPr>
            <a:spLocks noChangeArrowheads="true"/>
          </p:cNvSpPr>
          <p:nvPr/>
        </p:nvSpPr>
        <p:spPr bwMode="auto">
          <a:xfrm>
            <a:off x="789909" y="9146477"/>
            <a:ext cx="6449516" cy="5770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19133" tIns="59567" rIns="119133" bIns="59567" upright="false">
            <a:spAutoFit/>
          </a:bodyPr>
          <a:lstStyle>
            <a:lvl1pPr defTabSz="1103313" latinLnBrk="true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uFillTx/>
                <a:latin typeface="굴림"/>
                <a:ea typeface="굴림"/>
              </a:defRPr>
            </a:lvl1pPr>
            <a:lvl2pPr marL="742950" indent="-285750" defTabSz="1103313" latinLnBrk="true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uFillTx/>
                <a:latin typeface="굴림"/>
                <a:ea typeface="굴림"/>
              </a:defRPr>
            </a:lvl2pPr>
            <a:lvl3pPr marL="1143000" indent="-228600" defTabSz="1103313" latinLnBrk="true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uFillTx/>
                <a:latin typeface="굴림"/>
                <a:ea typeface="굴림"/>
              </a:defRPr>
            </a:lvl3pPr>
            <a:lvl4pPr marL="1600200" indent="-228600" defTabSz="1103313" latinLnBrk="true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uFillTx/>
                <a:latin typeface="굴림"/>
                <a:ea typeface="굴림"/>
              </a:defRPr>
            </a:lvl4pPr>
            <a:lvl5pPr marL="2057400" indent="-228600" defTabSz="1103313" latinLnBrk="true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uFillTx/>
                <a:latin typeface="굴림"/>
                <a:ea typeface="굴림"/>
              </a:defRPr>
            </a:lvl5pPr>
            <a:lvl6pPr marL="2514600" indent="-228600" defTabSz="110331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굴림"/>
                <a:ea typeface="굴림"/>
              </a:defRPr>
            </a:lvl6pPr>
            <a:lvl7pPr marL="2971800" indent="-228600" defTabSz="110331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굴림"/>
                <a:ea typeface="굴림"/>
              </a:defRPr>
            </a:lvl7pPr>
            <a:lvl8pPr marL="3429000" indent="-228600" defTabSz="110331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굴림"/>
                <a:ea typeface="굴림"/>
              </a:defRPr>
            </a:lvl8pPr>
            <a:lvl9pPr marL="3886200" indent="-228600" defTabSz="110331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굴림"/>
                <a:ea typeface="굴림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>
                <a:uFillTx/>
              </a:defRPr>
            </a:pPr>
            <a:r>
              <a:rPr lang="en-US" altLang="ko-KR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평택사업장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2021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년도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P-2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라인</a:t>
            </a:r>
            <a:r>
              <a:rPr lang="en-US" altLang="ko-KR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,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2022~2023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년도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P-3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라인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증설에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따른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매출증가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예상</a:t>
            </a:r>
            <a:endParaRPr lang="en-US" altLang="ko-KR" sz="118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>
              <a:spcBef>
                <a:spcPct val="50000"/>
              </a:spcBef>
              <a:buNone/>
              <a:defRPr>
                <a:uFillTx/>
              </a:defRPr>
            </a:pPr>
            <a:r>
              <a:rPr lang="en-US" altLang="ko-KR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증설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라인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규모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P-1 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기준</a:t>
            </a:r>
            <a:r>
              <a:rPr lang="en-US" altLang="ko-KR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,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P-2  1.5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배</a:t>
            </a:r>
            <a:r>
              <a:rPr lang="en-US" altLang="ko-KR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, P3   2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배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187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규모</a:t>
            </a:r>
            <a:endParaRPr lang="ko-KR" altLang="en-US" sz="1187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</p:txBody>
      </p:sp>
      <p:grpSp>
        <p:nvGrpSpPr>
          <p:cNvPr id="13" name="그룹 6"/>
          <p:cNvGrpSpPr/>
          <p:nvPr/>
        </p:nvGrpSpPr>
        <p:grpSpPr>
          <a:xfrm>
            <a:off x="676560" y="515145"/>
            <a:ext cx="6281705" cy="380169"/>
            <a:chOff x="591412" y="515417"/>
            <a:chExt cx="5820021" cy="352228"/>
          </a:xfrm>
        </p:grpSpPr>
        <p:cxnSp>
          <p:nvCxnSpPr>
            <p:cNvPr id="10" name="직선 연결선 7"/>
            <p:cNvCxnSpPr>
              <a:cxnSpLocks/>
            </p:cNvCxnSpPr>
            <p:nvPr/>
          </p:nvCxnSpPr>
          <p:spPr>
            <a:xfrm>
              <a:off x="732092" y="835746"/>
              <a:ext cx="5679341" cy="0"/>
            </a:xfrm>
            <a:prstGeom prst="line">
              <a:avLst/>
            </a:prstGeom>
            <a:ln w="19050"/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8"/>
            <p:cNvSpPr/>
            <p:nvPr/>
          </p:nvSpPr>
          <p:spPr>
            <a:xfrm>
              <a:off x="956927" y="515417"/>
              <a:ext cx="4965404" cy="331791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/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기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술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현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황</a:t>
              </a:r>
            </a:p>
          </p:txBody>
        </p:sp>
        <p:sp>
          <p:nvSpPr>
            <p:cNvPr id="12" name="사각형: 둥근 모서리 10"/>
            <p:cNvSpPr/>
            <p:nvPr/>
          </p:nvSpPr>
          <p:spPr>
            <a:xfrm>
              <a:off x="591412" y="589848"/>
              <a:ext cx="281360" cy="27779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en-US" altLang="ko-KR" sz="2115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7</a:t>
              </a:r>
              <a:endParaRPr lang="ko-KR" altLang="en-US" sz="2115" b="tru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</p:grpSp>
      <p:grpSp>
        <p:nvGrpSpPr>
          <p:cNvPr id="18" name="그룹 13"/>
          <p:cNvGrpSpPr/>
          <p:nvPr/>
        </p:nvGrpSpPr>
        <p:grpSpPr>
          <a:xfrm>
            <a:off x="678405" y="3931726"/>
            <a:ext cx="6281705" cy="380169"/>
            <a:chOff x="591412" y="515417"/>
            <a:chExt cx="5820021" cy="352228"/>
          </a:xfrm>
        </p:grpSpPr>
        <p:cxnSp>
          <p:nvCxnSpPr>
            <p:cNvPr id="15" name="직선 연결선 14"/>
            <p:cNvCxnSpPr>
              <a:cxnSpLocks/>
            </p:cNvCxnSpPr>
            <p:nvPr/>
          </p:nvCxnSpPr>
          <p:spPr>
            <a:xfrm>
              <a:off x="732092" y="835746"/>
              <a:ext cx="5679341" cy="0"/>
            </a:xfrm>
            <a:prstGeom prst="line">
              <a:avLst/>
            </a:prstGeom>
            <a:ln w="19050"/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/>
            <p:nvPr/>
          </p:nvSpPr>
          <p:spPr>
            <a:xfrm>
              <a:off x="956927" y="515417"/>
              <a:ext cx="4965404" cy="331791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/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주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요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매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출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거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래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처</a:t>
              </a:r>
            </a:p>
          </p:txBody>
        </p:sp>
        <p:sp>
          <p:nvSpPr>
            <p:cNvPr id="17" name="사각형: 둥근 모서리 16"/>
            <p:cNvSpPr/>
            <p:nvPr/>
          </p:nvSpPr>
          <p:spPr>
            <a:xfrm>
              <a:off x="591412" y="589848"/>
              <a:ext cx="281360" cy="27779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en-US" altLang="ko-KR" sz="2115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8</a:t>
              </a:r>
              <a:endParaRPr lang="ko-KR" altLang="en-US" sz="2115" b="tru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</p:grpSp>
      <p:grpSp>
        <p:nvGrpSpPr>
          <p:cNvPr id="23" name="그룹 17"/>
          <p:cNvGrpSpPr/>
          <p:nvPr/>
        </p:nvGrpSpPr>
        <p:grpSpPr>
          <a:xfrm>
            <a:off x="676560" y="6751816"/>
            <a:ext cx="6281705" cy="380169"/>
            <a:chOff x="591412" y="515417"/>
            <a:chExt cx="5820021" cy="352228"/>
          </a:xfrm>
        </p:grpSpPr>
        <p:cxnSp>
          <p:nvCxnSpPr>
            <p:cNvPr id="20" name="직선 연결선 18"/>
            <p:cNvCxnSpPr>
              <a:cxnSpLocks/>
            </p:cNvCxnSpPr>
            <p:nvPr/>
          </p:nvCxnSpPr>
          <p:spPr>
            <a:xfrm>
              <a:off x="732092" y="835746"/>
              <a:ext cx="5679341" cy="0"/>
            </a:xfrm>
            <a:prstGeom prst="line">
              <a:avLst/>
            </a:prstGeom>
            <a:ln w="19050"/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9"/>
            <p:cNvSpPr/>
            <p:nvPr/>
          </p:nvSpPr>
          <p:spPr>
            <a:xfrm>
              <a:off x="956927" y="515417"/>
              <a:ext cx="5454506" cy="331791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/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연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간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매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출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및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예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상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매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출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                                       </a:t>
              </a:r>
              <a:r>
                <a:rPr lang="ko-KR" altLang="en-US" sz="1727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en-US" altLang="ko-KR" sz="129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(</a:t>
              </a:r>
              <a:r>
                <a:rPr lang="ko-KR" altLang="en-US" sz="129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단위</a:t>
              </a:r>
              <a:r>
                <a:rPr lang="ko-KR" altLang="en-US" sz="129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en-US" altLang="ko-KR" sz="129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: </a:t>
              </a:r>
              <a:r>
                <a:rPr lang="ko-KR" altLang="en-US" sz="129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억원</a:t>
              </a:r>
              <a:r>
                <a:rPr lang="en-US" altLang="ko-KR" sz="129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)</a:t>
              </a:r>
              <a:endParaRPr lang="ko-KR" altLang="en-US" sz="1727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  <p:sp>
          <p:nvSpPr>
            <p:cNvPr id="22" name="사각형: 둥근 모서리 20"/>
            <p:cNvSpPr/>
            <p:nvPr/>
          </p:nvSpPr>
          <p:spPr>
            <a:xfrm>
              <a:off x="591412" y="589848"/>
              <a:ext cx="281360" cy="27779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en-US" altLang="ko-KR" sz="2115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9</a:t>
              </a:r>
              <a:endParaRPr lang="ko-KR" altLang="en-US" sz="2115" b="tru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</p:grpSp>
      <p:grpSp>
        <p:nvGrpSpPr>
          <p:cNvPr id="31" name="그룹 21"/>
          <p:cNvGrpSpPr/>
          <p:nvPr/>
        </p:nvGrpSpPr>
        <p:grpSpPr>
          <a:xfrm>
            <a:off x="413474" y="10092421"/>
            <a:ext cx="6926206" cy="586760"/>
            <a:chOff x="310053" y="9350664"/>
            <a:chExt cx="6417153" cy="543635"/>
          </a:xfrm>
        </p:grpSpPr>
        <p:grpSp>
          <p:nvGrpSpPr>
            <p:cNvPr id="28" name="그룹 22"/>
            <p:cNvGrpSpPr/>
            <p:nvPr/>
          </p:nvGrpSpPr>
          <p:grpSpPr>
            <a:xfrm>
              <a:off x="310053" y="9350664"/>
              <a:ext cx="562719" cy="543635"/>
              <a:chOff x="103907" y="7289872"/>
              <a:chExt cx="906186" cy="875454"/>
            </a:xfrm>
          </p:grpSpPr>
          <p:pic>
            <p:nvPicPr>
              <p:cNvPr id="25" name="그림 25" descr="화살이(가) 표시된 사진&#10;&#10;자동 생성된 설명"/>
              <p:cNvPicPr>
                <a:picLocks noChangeAspect="true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  <p:pic>
            <p:nvPicPr>
              <p:cNvPr id="26" name="그림 26"/>
              <p:cNvPicPr>
                <a:picLocks noChangeAspect="true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  <p:pic>
            <p:nvPicPr>
              <p:cNvPr id="27" name="그림 27"/>
              <p:cNvPicPr>
                <a:picLocks noChangeAspect="true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</p:grpSp>
        <p:sp>
          <p:nvSpPr>
            <p:cNvPr id="29" name="TextBox 23"/>
            <p:cNvSpPr/>
            <p:nvPr/>
          </p:nvSpPr>
          <p:spPr>
            <a:xfrm>
              <a:off x="787711" y="9352233"/>
              <a:ext cx="2364215" cy="516370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/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주식회사</a:t>
              </a:r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인화이엔지</a:t>
              </a:r>
              <a:endParaRPr lang="en-US" altLang="ko-KR" sz="1511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  <a:p>
              <a:pPr/>
              <a:r>
                <a:rPr lang="en-US" altLang="ko-KR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INHWAENG. Co. Ltd</a:t>
              </a:r>
              <a:endParaRPr lang="ko-KR" altLang="en-US" sz="1511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  <p:sp>
          <p:nvSpPr>
            <p:cNvPr id="30" name="TextBox 24"/>
            <p:cNvSpPr/>
            <p:nvPr/>
          </p:nvSpPr>
          <p:spPr>
            <a:xfrm>
              <a:off x="4690083" y="9411292"/>
              <a:ext cx="2037123" cy="331791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 algn="r"/>
              <a:r>
                <a:rPr lang="en-US" altLang="ko-KR" sz="1727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www.inhwaeng.com</a:t>
              </a:r>
              <a:endParaRPr lang="ko-KR" altLang="en-US" sz="1727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</p:grpSp>
      <p:graphicFrame>
        <p:nvGraphicFramePr>
          <p:cNvPr id="33" name=""/>
          <p:cNvGraphicFramePr/>
          <p:nvPr/>
        </p:nvGraphicFramePr>
        <p:xfrm>
          <a:off x="789909" y="1946823"/>
          <a:ext cx="6071426" cy="1642260"/>
        </p:xfrm>
        <a:graphic>
          <a:graphicData uri="http://schemas.openxmlformats.org/drawingml/2006/table">
            <a:tbl xmlns:a="http://schemas.openxmlformats.org/drawingml/2006/main" xmlns:s="http://schemas.openxmlformats.org/officeDocument/2006/sharedTypes" xmlns:r="http://schemas.openxmlformats.org/officeDocument/2006/relationships">
              <a:tblPr firstRow="true" bandRow="true">
                <a:effectLst>
                  <a:outerShdw blurRad="50800" dist="38100" dir="5400000" algn="t" rotWithShape="false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8802"/>
                <a:gridCol w="1741462"/>
                <a:gridCol w="975449"/>
                <a:gridCol w="2425713"/>
              </a:tblGrid>
              <a:tr h="273710">
                <a:tc>
                  <a:txBody>
                    <a:bodyPr/>
                    <a:lstStyle/>
                    <a:p>
                      <a:pPr algn="ctr" latinLnBrk="true"/>
                      <a:r>
                        <a:rPr lang="ko-KR" altLang="en-US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구</a:t>
                      </a:r>
                      <a:r>
                        <a:rPr lang="ko-KR" altLang="en-US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     </a:t>
                      </a:r>
                      <a:r>
                        <a:rPr lang="ko-KR" altLang="en-US" sz="1100" b="true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ea"/>
                          <a:ea typeface="+mj-ea"/>
                        </a:rPr>
                        <a:t>분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b="true" u="none" normalizeH="fals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/>
                          <a:ea typeface="HY헤드라인M"/>
                        </a:rPr>
                        <a:t>출</a:t>
                      </a:r>
                      <a:r>
                        <a:rPr lang="ko-KR" altLang="en-US" sz="1100" b="true" u="none" normalizeH="fals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100" b="true" u="none" normalizeH="fals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/>
                          <a:ea typeface="HY헤드라인M"/>
                        </a:rPr>
                        <a:t>원</a:t>
                      </a:r>
                      <a:r>
                        <a:rPr lang="ko-KR" altLang="en-US" sz="1100" b="true" u="none" normalizeH="fals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100" b="true" u="none" normalizeH="fals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/>
                          <a:ea typeface="HY헤드라인M"/>
                        </a:rPr>
                        <a:t>번</a:t>
                      </a:r>
                      <a:r>
                        <a:rPr lang="ko-KR" altLang="en-US" sz="1100" b="true" u="none" normalizeH="fals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100" b="true" u="none" normalizeH="fals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/>
                          <a:ea typeface="HY헤드라인M"/>
                        </a:rPr>
                        <a:t>호</a:t>
                      </a:r>
                      <a:endParaRPr lang="ko-KR" altLang="en-US" sz="1100" b="true" i="false" u="none" normalizeH="false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/>
                        <a:ea typeface="HY헤드라인M"/>
                      </a:endParaRPr>
                    </a:p>
                  </a:txBody>
                  <a:tcPr marL="97130" marR="97130" marT="50495" marB="504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b="true" u="none" normalizeH="fals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/>
                          <a:ea typeface="HY헤드라인M"/>
                        </a:rPr>
                        <a:t>등</a:t>
                      </a:r>
                      <a:r>
                        <a:rPr lang="ko-KR" altLang="en-US" sz="1100" b="true" u="none" normalizeH="fals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100" b="true" u="none" normalizeH="fals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/>
                          <a:ea typeface="HY헤드라인M"/>
                        </a:rPr>
                        <a:t>록</a:t>
                      </a:r>
                      <a:r>
                        <a:rPr lang="ko-KR" altLang="en-US" sz="1100" b="true" u="none" normalizeH="fals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100" b="true" u="none" normalizeH="fals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/>
                          <a:ea typeface="HY헤드라인M"/>
                        </a:rPr>
                        <a:t>일</a:t>
                      </a:r>
                      <a:endParaRPr lang="ko-KR" altLang="en-US" sz="1100" b="true" i="false" u="none" normalizeH="false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/>
                        <a:ea typeface="HY헤드라인M"/>
                      </a:endParaRPr>
                    </a:p>
                  </a:txBody>
                  <a:tcPr marL="97130" marR="97130" marT="50495" marB="504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b="true" u="none" normalizeH="fals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/>
                          <a:ea typeface="HY헤드라인M"/>
                        </a:rPr>
                        <a:t>명</a:t>
                      </a:r>
                      <a:r>
                        <a:rPr lang="ko-KR" altLang="en-US" sz="1100" b="true" u="none" normalizeH="fals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/>
                          <a:ea typeface="HY헤드라인M"/>
                        </a:rPr>
                        <a:t>        </a:t>
                      </a:r>
                      <a:r>
                        <a:rPr lang="ko-KR" altLang="en-US" sz="1100" b="true" u="none" normalizeH="fals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/>
                          <a:ea typeface="HY헤드라인M"/>
                        </a:rPr>
                        <a:t>칭</a:t>
                      </a:r>
                      <a:endParaRPr lang="ko-KR" altLang="en-US" sz="1100" b="true" i="false" u="none" normalizeH="false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/>
                        <a:ea typeface="HY헤드라인M"/>
                      </a:endParaRPr>
                    </a:p>
                  </a:txBody>
                  <a:tcPr marL="97130" marR="97130" marT="50495" marB="50495" anchor="ctr"/>
                </a:tc>
              </a:tr>
              <a:tr h="273710">
                <a:tc>
                  <a:txBody>
                    <a:bodyPr/>
                    <a:lstStyle/>
                    <a:p>
                      <a:pPr algn="ctr" latinLnBrk="true"/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특</a:t>
                      </a:r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        </a:t>
                      </a:r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허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제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en-US" altLang="ko-KR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10-2004-0004643 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호</a:t>
                      </a:r>
                      <a:endParaRPr lang="ko-KR" altLang="en-US" sz="1100" b="false" i="false" u="none" normalizeH="fals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/>
                        <a:ea typeface="HY헤드라인M"/>
                      </a:endParaRPr>
                    </a:p>
                  </a:txBody>
                  <a:tcPr marL="97130" marR="97130" marT="50495" marB="504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2006.04.19</a:t>
                      </a:r>
                      <a:endParaRPr lang="en-US" altLang="ko-KR" sz="1100" b="false" i="false" u="none" normalizeH="fals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/>
                        <a:ea typeface="HY헤드라인M"/>
                      </a:endParaRPr>
                    </a:p>
                  </a:txBody>
                  <a:tcPr marL="97130" marR="97130" marT="50495" marB="504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  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자동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제어용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연동밸브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세정장치</a:t>
                      </a:r>
                      <a:endParaRPr lang="ko-KR" altLang="en-US" sz="1100" b="false" i="false" u="none" normalizeH="fals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/>
                        <a:ea typeface="HY헤드라인M"/>
                      </a:endParaRPr>
                    </a:p>
                  </a:txBody>
                  <a:tcPr marL="97130" marR="97130" marT="50495" marB="50495" anchor="ctr"/>
                </a:tc>
              </a:tr>
              <a:tr h="273710">
                <a:tc>
                  <a:txBody>
                    <a:bodyPr/>
                    <a:lstStyle/>
                    <a:p>
                      <a:pPr marL="0" marR="0" lvl="0" indent="0" algn="ctr" defTabSz="685800" latinLnBrk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uFillTx/>
                        </a:defRPr>
                      </a:pPr>
                      <a:r>
                        <a:rPr lang="ko-KR" altLang="en-US" sz="1100" b="false" kern="1200">
                          <a:solidFill>
                            <a:schemeClr val="dk1"/>
                          </a:solidFill>
                          <a:effectLst/>
                          <a:uFillTx/>
                          <a:latin typeface="+mj-ea"/>
                          <a:ea typeface="+mn-ea"/>
                          <a:cs typeface="+mn-cs"/>
                        </a:rPr>
                        <a:t>특</a:t>
                      </a:r>
                      <a:r>
                        <a:rPr lang="ko-KR" altLang="en-US" sz="1100" b="false" kern="1200">
                          <a:solidFill>
                            <a:schemeClr val="dk1"/>
                          </a:solidFill>
                          <a:effectLst/>
                          <a:uFillTx/>
                          <a:latin typeface="+mj-ea"/>
                          <a:ea typeface="+mn-ea"/>
                          <a:cs typeface="+mn-cs"/>
                        </a:rPr>
                        <a:t>        </a:t>
                      </a:r>
                      <a:r>
                        <a:rPr lang="ko-KR" altLang="en-US" sz="1100" b="false" kern="1200">
                          <a:solidFill>
                            <a:schemeClr val="dk1"/>
                          </a:solidFill>
                          <a:effectLst/>
                          <a:uFillTx/>
                          <a:latin typeface="+mj-ea"/>
                          <a:ea typeface="+mn-ea"/>
                          <a:cs typeface="+mn-cs"/>
                        </a:rPr>
                        <a:t>허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제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en-US" altLang="ko-KR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10-2004-0045803 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호</a:t>
                      </a:r>
                      <a:endParaRPr lang="ko-KR" altLang="en-US" sz="1100" b="false" i="false" u="none" normalizeH="fals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/>
                        <a:ea typeface="HY헤드라인M"/>
                      </a:endParaRPr>
                    </a:p>
                  </a:txBody>
                  <a:tcPr marL="97130" marR="97130" marT="50495" marB="504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2006.10.24</a:t>
                      </a:r>
                      <a:endParaRPr lang="en-US" altLang="ko-KR" sz="1100" b="false" i="false" u="none" normalizeH="fals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/>
                        <a:ea typeface="HY헤드라인M"/>
                      </a:endParaRPr>
                    </a:p>
                  </a:txBody>
                  <a:tcPr marL="97130" marR="97130" marT="50495" marB="504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  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기능성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클램프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및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방법</a:t>
                      </a:r>
                      <a:endParaRPr lang="ko-KR" altLang="en-US" sz="1100" b="false" i="false" u="none" normalizeH="fals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/>
                        <a:ea typeface="HY헤드라인M"/>
                      </a:endParaRPr>
                    </a:p>
                  </a:txBody>
                  <a:tcPr marL="97130" marR="97130" marT="50495" marB="50495" anchor="ctr"/>
                </a:tc>
              </a:tr>
              <a:tr h="273710">
                <a:tc>
                  <a:txBody>
                    <a:bodyPr/>
                    <a:lstStyle/>
                    <a:p>
                      <a:pPr algn="ctr" latinLnBrk="true"/>
                      <a:r>
                        <a:rPr lang="ko-KR" altLang="en-US" sz="1100" b="false">
                          <a:effectLst/>
                          <a:uFillTx/>
                          <a:latin typeface="+mj-ea"/>
                          <a:ea typeface="+mj-ea"/>
                        </a:rPr>
                        <a:t>디자인등록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제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en-US" altLang="ko-KR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30-0477490 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호</a:t>
                      </a:r>
                      <a:endParaRPr lang="ko-KR" altLang="en-US" sz="1100" b="false" i="false" u="none" normalizeH="fals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/>
                        <a:ea typeface="HY헤드라인M"/>
                      </a:endParaRPr>
                    </a:p>
                  </a:txBody>
                  <a:tcPr marL="97130" marR="97130" marT="50495" marB="504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2008.01.18</a:t>
                      </a:r>
                      <a:endParaRPr lang="en-US" altLang="ko-KR" sz="1100" b="false" i="false" u="none" normalizeH="fals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/>
                        <a:ea typeface="HY헤드라인M"/>
                      </a:endParaRPr>
                    </a:p>
                  </a:txBody>
                  <a:tcPr marL="97130" marR="97130" marT="50495" marB="504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  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가스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배관용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양방향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클램프</a:t>
                      </a:r>
                      <a:endParaRPr lang="ko-KR" altLang="en-US" sz="1100" b="false" i="false" u="none" normalizeH="fals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/>
                        <a:ea typeface="HY헤드라인M"/>
                      </a:endParaRPr>
                    </a:p>
                  </a:txBody>
                  <a:tcPr marL="97130" marR="97130" marT="50495" marB="50495" anchor="ctr"/>
                </a:tc>
              </a:tr>
              <a:tr h="273710">
                <a:tc>
                  <a:txBody>
                    <a:bodyPr/>
                    <a:lstStyle/>
                    <a:p>
                      <a:pPr marL="0" marR="0" lvl="0" indent="0" algn="ctr" defTabSz="685800" latinLnBrk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uFillTx/>
                        </a:defRPr>
                      </a:pPr>
                      <a:r>
                        <a:rPr lang="ko-KR" altLang="en-US" sz="1100" b="false" kern="1200">
                          <a:solidFill>
                            <a:schemeClr val="dk1"/>
                          </a:solidFill>
                          <a:effectLst/>
                          <a:uFillTx/>
                          <a:latin typeface="+mj-ea"/>
                          <a:ea typeface="+mn-ea"/>
                          <a:cs typeface="+mn-cs"/>
                        </a:rPr>
                        <a:t>특</a:t>
                      </a:r>
                      <a:r>
                        <a:rPr lang="ko-KR" altLang="en-US" sz="1100" b="false" kern="1200">
                          <a:solidFill>
                            <a:schemeClr val="dk1"/>
                          </a:solidFill>
                          <a:effectLst/>
                          <a:uFillTx/>
                          <a:latin typeface="+mj-ea"/>
                          <a:ea typeface="+mn-ea"/>
                          <a:cs typeface="+mn-cs"/>
                        </a:rPr>
                        <a:t>        </a:t>
                      </a:r>
                      <a:r>
                        <a:rPr lang="ko-KR" altLang="en-US" sz="1100" b="false" kern="1200">
                          <a:solidFill>
                            <a:schemeClr val="dk1"/>
                          </a:solidFill>
                          <a:effectLst/>
                          <a:uFillTx/>
                          <a:latin typeface="+mj-ea"/>
                          <a:ea typeface="+mn-ea"/>
                          <a:cs typeface="+mn-cs"/>
                        </a:rPr>
                        <a:t>허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제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en-US" altLang="ko-KR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10-0818341 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호</a:t>
                      </a:r>
                      <a:endParaRPr lang="ko-KR" altLang="en-US" sz="1100" b="false" i="false" u="none" normalizeH="fals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/>
                        <a:ea typeface="HY헤드라인M"/>
                      </a:endParaRPr>
                    </a:p>
                  </a:txBody>
                  <a:tcPr marL="97130" marR="97130" marT="50495" marB="504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2008.03.25</a:t>
                      </a:r>
                      <a:endParaRPr lang="en-US" altLang="ko-KR" sz="1100" b="false" i="false" u="none" normalizeH="fals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/>
                        <a:ea typeface="HY헤드라인M"/>
                      </a:endParaRPr>
                    </a:p>
                  </a:txBody>
                  <a:tcPr marL="97130" marR="97130" marT="50495" marB="504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  </a:t>
                      </a:r>
                      <a:r>
                        <a:rPr lang="ko-KR" altLang="en-US" sz="1100" u="none" normalizeH="false" baseline="0">
                          <a:ln>
                            <a:noFill/>
                          </a:ln>
                          <a:effectLst/>
                          <a:latin typeface="HY헤드라인M"/>
                          <a:ea typeface="HY헤드라인M"/>
                        </a:rPr>
                        <a:t>연동밸브</a:t>
                      </a:r>
                      <a:endParaRPr lang="ko-KR" altLang="en-US" sz="1100" b="false" i="false" u="none" normalizeH="fals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/>
                        <a:ea typeface="HY헤드라인M"/>
                      </a:endParaRPr>
                    </a:p>
                  </a:txBody>
                  <a:tcPr marL="97130" marR="97130" marT="50495" marB="50495" anchor="ctr"/>
                </a:tc>
              </a:tr>
              <a:tr h="273710">
                <a:tc>
                  <a:txBody>
                    <a:bodyPr/>
                    <a:lstStyle/>
                    <a:p>
                      <a:pPr marL="0" marR="0" lvl="0" indent="0" algn="ctr" defTabSz="685800" latinLnBrk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uFillTx/>
                        </a:defRPr>
                      </a:pPr>
                      <a:r>
                        <a:rPr lang="ko-KR" altLang="en-US" sz="1100" b="false" kern="1200">
                          <a:solidFill>
                            <a:schemeClr val="dk1"/>
                          </a:solidFill>
                          <a:effectLst/>
                          <a:uFillTx/>
                          <a:latin typeface="+mj-ea"/>
                          <a:ea typeface="+mn-ea"/>
                          <a:cs typeface="+mn-cs"/>
                        </a:rPr>
                        <a:t>특</a:t>
                      </a:r>
                      <a:r>
                        <a:rPr lang="ko-KR" altLang="en-US" sz="1100" b="false" kern="1200">
                          <a:solidFill>
                            <a:schemeClr val="dk1"/>
                          </a:solidFill>
                          <a:effectLst/>
                          <a:uFillTx/>
                          <a:latin typeface="+mj-ea"/>
                          <a:ea typeface="+mn-ea"/>
                          <a:cs typeface="+mn-cs"/>
                        </a:rPr>
                        <a:t>        </a:t>
                      </a:r>
                      <a:r>
                        <a:rPr lang="ko-KR" altLang="en-US" sz="1100" b="false" kern="1200">
                          <a:solidFill>
                            <a:schemeClr val="dk1"/>
                          </a:solidFill>
                          <a:effectLst/>
                          <a:uFillTx/>
                          <a:latin typeface="+mj-ea"/>
                          <a:ea typeface="+mn-ea"/>
                          <a:cs typeface="+mn-cs"/>
                        </a:rPr>
                        <a:t>허</a:t>
                      </a:r>
                    </a:p>
                  </a:txBody>
                  <a:tcPr marL="98679" marR="98679" marT="49340" marB="493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b="false" i="false" u="none" normalizeH="fals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제</a:t>
                      </a:r>
                      <a:r>
                        <a:rPr lang="ko-KR" altLang="en-US" sz="1100" b="false" i="false" u="none" normalizeH="fals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en-US" altLang="ko-KR" sz="1100" b="false" i="false" u="none" normalizeH="fals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10-1007640 </a:t>
                      </a:r>
                      <a:r>
                        <a:rPr lang="ko-KR" altLang="en-US" sz="1100" b="false" i="false" u="none" normalizeH="fals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호</a:t>
                      </a:r>
                    </a:p>
                  </a:txBody>
                  <a:tcPr marL="97130" marR="97130" marT="50495" marB="504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100" b="false" i="false" u="none" normalizeH="fals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2011.01.05</a:t>
                      </a:r>
                    </a:p>
                  </a:txBody>
                  <a:tcPr marL="97130" marR="97130" marT="50495" marB="504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fontAlgn="base" latinLnBrk="tru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b="false" i="false" u="none" normalizeH="fals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  </a:t>
                      </a:r>
                      <a:r>
                        <a:rPr lang="ko-KR" altLang="en-US" sz="1100" b="false" i="false" u="none" normalizeH="fals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유니온</a:t>
                      </a:r>
                      <a:r>
                        <a:rPr lang="ko-KR" altLang="en-US" sz="1100" b="false" i="false" u="none" normalizeH="fals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100" b="false" i="false" u="none" normalizeH="fals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가스켓</a:t>
                      </a:r>
                      <a:r>
                        <a:rPr lang="en-US" altLang="ko-KR" sz="1100" b="false" i="false" u="none" normalizeH="fals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(</a:t>
                      </a:r>
                      <a:r>
                        <a:rPr lang="ko-KR" altLang="en-US" sz="1100" b="false" i="false" u="none" normalizeH="fals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트랙</a:t>
                      </a:r>
                      <a:r>
                        <a:rPr lang="ko-KR" altLang="en-US" sz="1100" b="false" i="false" u="none" normalizeH="fals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100" b="false" i="false" u="none" normalizeH="fals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가스켓</a:t>
                      </a:r>
                      <a:r>
                        <a:rPr lang="en-US" altLang="ko-KR" sz="1100" b="false" i="false" u="none" normalizeH="fals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/>
                          <a:ea typeface="HY헤드라인M"/>
                        </a:rPr>
                        <a:t>)</a:t>
                      </a:r>
                      <a:endParaRPr lang="ko-KR" altLang="en-US" sz="1100" b="false" i="false" u="none" normalizeH="false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/>
                        <a:ea typeface="HY헤드라인M"/>
                      </a:endParaRPr>
                    </a:p>
                  </a:txBody>
                  <a:tcPr marL="97130" marR="97130" marT="50495" marB="5049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32" name=""/>
        <p:cNvGrpSpPr/>
        <p:nvPr/>
      </p:nvGrpSpPr>
      <p:grpSpPr>
        <a:xfrm/>
      </p:grpSpPr>
      <p:pic>
        <p:nvPicPr>
          <p:cNvPr id="2" name="그림 1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365760" y="-1"/>
            <a:ext cx="8206740" cy="10691813"/>
          </a:xfrm>
          <a:prstGeom prst="rect">
            <a:avLst/>
          </a:prstGeom>
        </p:spPr>
      </p:pic>
      <p:sp>
        <p:nvSpPr>
          <p:cNvPr id="4" name="TextBox 5"/>
          <p:cNvSpPr/>
          <p:nvPr/>
        </p:nvSpPr>
        <p:spPr>
          <a:xfrm>
            <a:off x="3357662" y="1393684"/>
            <a:ext cx="3718335" cy="1042337"/>
          </a:xfrm>
          <a:prstGeom prst="rect">
            <a:avLst/>
          </a:prstGeom>
          <a:noFill/>
        </p:spPr>
        <p:txBody>
          <a:bodyPr wrap="square" upright="false">
            <a:spAutoFit/>
          </a:bodyPr>
          <a:lstStyle/>
          <a:p>
            <a:pPr marL="308407" indent="-308407" fontAlgn="base">
              <a:spcBef>
                <a:spcPct val="20000"/>
              </a:spcBef>
              <a:spcAft>
                <a:spcPct val="0"/>
              </a:spcAft>
              <a:buFont typeface="Wingdings"/>
              <a:buChar char="Ø"/>
            </a:pPr>
            <a:r>
              <a:rPr lang="ko-KR" altLang="en-US" sz="1511" b="tru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수원본사</a:t>
            </a:r>
            <a:r>
              <a:rPr lang="ko-KR" altLang="en-US" sz="1511" b="tru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endParaRPr lang="en-US" altLang="ko-KR" sz="1511" b="tru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Tel 031) 8003-8061  Fax 031) 8003-8096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주소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수원시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영통구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덕영대로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1556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번길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85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         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디지털엠파이어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D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동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1204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호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</p:txBody>
      </p:sp>
      <p:pic>
        <p:nvPicPr>
          <p:cNvPr id="6" name="그림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68" y="7707288"/>
            <a:ext cx="2511110" cy="1732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false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그림 7"/>
          <p:cNvPicPr>
            <a:picLocks noChangeAspect="true"/>
          </p:cNvPicPr>
          <p:nvPr/>
        </p:nvPicPr>
        <p:blipFill rotWithShape="true">
          <a:blip r:embed="rId3"/>
          <a:srcRect t="5172" b="20378"/>
          <a:stretch/>
        </p:blipFill>
        <p:spPr>
          <a:xfrm>
            <a:off x="676558" y="1403170"/>
            <a:ext cx="2500789" cy="1732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false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그림 8"/>
          <p:cNvPicPr>
            <a:picLocks noChangeAspect="true"/>
          </p:cNvPicPr>
          <p:nvPr/>
        </p:nvPicPr>
        <p:blipFill rotWithShape="true">
          <a:blip r:embed="rId4"/>
          <a:srcRect t="8053"/>
          <a:stretch/>
        </p:blipFill>
        <p:spPr>
          <a:xfrm>
            <a:off x="676558" y="3450510"/>
            <a:ext cx="2511111" cy="1732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false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0"/>
          <p:cNvSpPr/>
          <p:nvPr/>
        </p:nvSpPr>
        <p:spPr>
          <a:xfrm>
            <a:off x="3354845" y="7733997"/>
            <a:ext cx="3721152" cy="803169"/>
          </a:xfrm>
          <a:prstGeom prst="rect">
            <a:avLst/>
          </a:prstGeom>
          <a:noFill/>
        </p:spPr>
        <p:txBody>
          <a:bodyPr wrap="square" upright="false">
            <a:spAutoFit/>
          </a:bodyPr>
          <a:lstStyle/>
          <a:p>
            <a:pPr marL="308407" indent="-308407" fontAlgn="base">
              <a:spcBef>
                <a:spcPct val="20000"/>
              </a:spcBef>
              <a:spcAft>
                <a:spcPct val="0"/>
              </a:spcAft>
              <a:buFont typeface="Wingdings"/>
              <a:buChar char="Ø"/>
            </a:pPr>
            <a:r>
              <a:rPr lang="ko-KR" altLang="en-US" sz="1511" b="tru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평택지점</a:t>
            </a:r>
            <a:endParaRPr lang="en-US" altLang="ko-KR" sz="1511" b="tru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HP 010) 4782-8505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주소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평택시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고덕면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삼성로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114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번지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</p:txBody>
      </p:sp>
      <p:sp>
        <p:nvSpPr>
          <p:cNvPr id="14" name="TextBox 13"/>
          <p:cNvSpPr/>
          <p:nvPr/>
        </p:nvSpPr>
        <p:spPr>
          <a:xfrm>
            <a:off x="3357662" y="3237596"/>
            <a:ext cx="3933376" cy="1048942"/>
          </a:xfrm>
          <a:prstGeom prst="rect">
            <a:avLst/>
          </a:prstGeom>
          <a:noFill/>
        </p:spPr>
        <p:txBody>
          <a:bodyPr wrap="square" upright="fals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ko-KR" altLang="en-US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 marL="308407" indent="-308407" fontAlgn="base">
              <a:spcBef>
                <a:spcPct val="20000"/>
              </a:spcBef>
              <a:spcAft>
                <a:spcPct val="0"/>
              </a:spcAft>
              <a:buFont typeface="Wingdings"/>
              <a:buChar char="Ø"/>
            </a:pPr>
            <a:r>
              <a:rPr lang="ko-KR" altLang="en-US" sz="1511" b="tru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화성지점</a:t>
            </a:r>
            <a:endParaRPr lang="en-US" altLang="ko-KR" sz="1511" b="tru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Tel 031) 208-1646  Fax 031) 206-1648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주소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화성시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태안읍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반월리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산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16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번지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</p:txBody>
      </p:sp>
      <p:sp>
        <p:nvSpPr>
          <p:cNvPr id="16" name="TextBox 14"/>
          <p:cNvSpPr/>
          <p:nvPr/>
        </p:nvSpPr>
        <p:spPr>
          <a:xfrm>
            <a:off x="3354845" y="5478167"/>
            <a:ext cx="3933375" cy="803169"/>
          </a:xfrm>
          <a:prstGeom prst="rect">
            <a:avLst/>
          </a:prstGeom>
          <a:noFill/>
        </p:spPr>
        <p:txBody>
          <a:bodyPr wrap="square" upright="false">
            <a:spAutoFit/>
          </a:bodyPr>
          <a:lstStyle/>
          <a:p>
            <a:pPr marL="308407" indent="-308407" fontAlgn="base">
              <a:spcBef>
                <a:spcPct val="20000"/>
              </a:spcBef>
              <a:spcAft>
                <a:spcPct val="0"/>
              </a:spcAft>
              <a:buFont typeface="Wingdings"/>
              <a:buChar char="Ø"/>
            </a:pPr>
            <a:r>
              <a:rPr lang="ko-KR" altLang="en-US" sz="1511" b="tru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용인지점</a:t>
            </a:r>
            <a:endParaRPr lang="en-US" altLang="ko-KR" sz="1511" b="tru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Tel 031) 209-9944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-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주소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: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용인시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기흥읍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농서리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산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 </a:t>
            </a:r>
            <a:r>
              <a:rPr lang="en-US" altLang="ko-KR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24</a:t>
            </a:r>
            <a:r>
              <a:rPr lang="ko-KR" altLang="en-US" sz="12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ea"/>
                <a:ea typeface="+mj-ea"/>
              </a:rPr>
              <a:t>번지</a:t>
            </a:r>
            <a:endParaRPr lang="en-US" altLang="ko-KR" sz="12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ea"/>
              <a:ea typeface="+mj-ea"/>
            </a:endParaRPr>
          </a:p>
        </p:txBody>
      </p:sp>
      <p:pic>
        <p:nvPicPr>
          <p:cNvPr id="18" name="그림 1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57" y="5471813"/>
            <a:ext cx="2485658" cy="1732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false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타원 25"/>
          <p:cNvSpPr/>
          <p:nvPr/>
        </p:nvSpPr>
        <p:spPr>
          <a:xfrm>
            <a:off x="1933807" y="2574071"/>
            <a:ext cx="1094351" cy="3178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 sz="2115">
              <a:uFillTx/>
            </a:endParaRPr>
          </a:p>
        </p:txBody>
      </p:sp>
      <p:grpSp>
        <p:nvGrpSpPr>
          <p:cNvPr id="25" name="그룹 12"/>
          <p:cNvGrpSpPr/>
          <p:nvPr/>
        </p:nvGrpSpPr>
        <p:grpSpPr>
          <a:xfrm>
            <a:off x="676559" y="515146"/>
            <a:ext cx="6281706" cy="365411"/>
            <a:chOff x="591411" y="515417"/>
            <a:chExt cx="5820022" cy="338554"/>
          </a:xfrm>
        </p:grpSpPr>
        <p:cxnSp>
          <p:nvCxnSpPr>
            <p:cNvPr id="22" name="직선 연결선 16"/>
            <p:cNvCxnSpPr>
              <a:cxnSpLocks/>
            </p:cNvCxnSpPr>
            <p:nvPr/>
          </p:nvCxnSpPr>
          <p:spPr>
            <a:xfrm>
              <a:off x="732092" y="835746"/>
              <a:ext cx="5679341" cy="0"/>
            </a:xfrm>
            <a:prstGeom prst="line">
              <a:avLst/>
            </a:prstGeom>
            <a:ln w="19050"/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7"/>
            <p:cNvSpPr/>
            <p:nvPr/>
          </p:nvSpPr>
          <p:spPr>
            <a:xfrm>
              <a:off x="956927" y="515417"/>
              <a:ext cx="4965404" cy="331791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/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  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오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시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는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   </a:t>
              </a:r>
              <a:r>
                <a:rPr lang="ko-KR" altLang="en-US" sz="1727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길</a:t>
              </a:r>
            </a:p>
          </p:txBody>
        </p:sp>
        <p:sp>
          <p:nvSpPr>
            <p:cNvPr id="24" name="사각형: 둥근 모서리 18"/>
            <p:cNvSpPr/>
            <p:nvPr/>
          </p:nvSpPr>
          <p:spPr>
            <a:xfrm>
              <a:off x="591411" y="589848"/>
              <a:ext cx="575806" cy="26412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/>
            <a:p>
              <a:pPr algn="ctr"/>
              <a:r>
                <a:rPr lang="en-US" altLang="ko-KR" sz="2115" b="tru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10</a:t>
              </a:r>
              <a:endParaRPr lang="ko-KR" altLang="en-US" sz="2115" b="tru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</p:grpSp>
      <p:sp>
        <p:nvSpPr>
          <p:cNvPr id="27" name="타원 19"/>
          <p:cNvSpPr/>
          <p:nvPr/>
        </p:nvSpPr>
        <p:spPr>
          <a:xfrm>
            <a:off x="1486242" y="4105794"/>
            <a:ext cx="656436" cy="2817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 sz="2115">
              <a:uFillTx/>
            </a:endParaRPr>
          </a:p>
        </p:txBody>
      </p:sp>
      <p:sp>
        <p:nvSpPr>
          <p:cNvPr id="29" name="타원 20"/>
          <p:cNvSpPr/>
          <p:nvPr/>
        </p:nvSpPr>
        <p:spPr>
          <a:xfrm>
            <a:off x="987300" y="5645296"/>
            <a:ext cx="656436" cy="2817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 sz="2115">
              <a:uFillTx/>
            </a:endParaRPr>
          </a:p>
        </p:txBody>
      </p:sp>
      <p:sp>
        <p:nvSpPr>
          <p:cNvPr id="31" name="타원 21"/>
          <p:cNvSpPr/>
          <p:nvPr/>
        </p:nvSpPr>
        <p:spPr>
          <a:xfrm>
            <a:off x="1315518" y="8169678"/>
            <a:ext cx="656436" cy="2817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 sz="2115">
              <a:uFillTx/>
            </a:endParaRPr>
          </a:p>
        </p:txBody>
      </p:sp>
      <p:grpSp>
        <p:nvGrpSpPr>
          <p:cNvPr id="39" name="그룹 22"/>
          <p:cNvGrpSpPr/>
          <p:nvPr/>
        </p:nvGrpSpPr>
        <p:grpSpPr>
          <a:xfrm>
            <a:off x="413474" y="10092421"/>
            <a:ext cx="6926206" cy="586760"/>
            <a:chOff x="310053" y="9350664"/>
            <a:chExt cx="6417153" cy="543635"/>
          </a:xfrm>
        </p:grpSpPr>
        <p:grpSp>
          <p:nvGrpSpPr>
            <p:cNvPr id="36" name="그룹 23"/>
            <p:cNvGrpSpPr/>
            <p:nvPr/>
          </p:nvGrpSpPr>
          <p:grpSpPr>
            <a:xfrm>
              <a:off x="310053" y="9350664"/>
              <a:ext cx="562719" cy="543635"/>
              <a:chOff x="103907" y="7289872"/>
              <a:chExt cx="906186" cy="875454"/>
            </a:xfrm>
          </p:grpSpPr>
          <p:pic>
            <p:nvPicPr>
              <p:cNvPr id="33" name="그림 27" descr="화살이(가) 표시된 사진&#10;&#10;자동 생성된 설명"/>
              <p:cNvPicPr>
                <a:picLocks noChangeAspect="true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  <p:pic>
            <p:nvPicPr>
              <p:cNvPr id="34" name="그림 28"/>
              <p:cNvPicPr>
                <a:picLocks noChangeAspect="true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  <p:pic>
            <p:nvPicPr>
              <p:cNvPr id="35" name="그림 29"/>
              <p:cNvPicPr>
                <a:picLocks noChangeAspect="true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</p:grpSp>
        <p:sp>
          <p:nvSpPr>
            <p:cNvPr id="37" name="TextBox 24"/>
            <p:cNvSpPr/>
            <p:nvPr/>
          </p:nvSpPr>
          <p:spPr>
            <a:xfrm>
              <a:off x="787711" y="9352233"/>
              <a:ext cx="2364215" cy="516370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/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주식회사</a:t>
              </a:r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인화이엔지</a:t>
              </a:r>
              <a:endParaRPr lang="en-US" altLang="ko-KR" sz="1511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  <a:p>
              <a:pPr/>
              <a:r>
                <a:rPr lang="en-US" altLang="ko-KR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INHWAENG. Co. Ltd</a:t>
              </a:r>
              <a:endParaRPr lang="ko-KR" altLang="en-US" sz="1511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  <p:sp>
          <p:nvSpPr>
            <p:cNvPr id="38" name="TextBox 26"/>
            <p:cNvSpPr/>
            <p:nvPr/>
          </p:nvSpPr>
          <p:spPr>
            <a:xfrm>
              <a:off x="4690083" y="9411292"/>
              <a:ext cx="2037123" cy="331791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 algn="r"/>
              <a:r>
                <a:rPr lang="en-US" altLang="ko-KR" sz="1727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www.inhwaeng.com</a:t>
              </a:r>
              <a:endParaRPr lang="ko-KR" altLang="en-US" sz="1727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8" name=""/>
        <p:cNvGrpSpPr/>
        <p:nvPr/>
      </p:nvGrpSpPr>
      <p:grpSpPr>
        <a:xfrm/>
      </p:grpSpPr>
      <p:pic>
        <p:nvPicPr>
          <p:cNvPr id="2" name="그림 1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22910" y="-1"/>
            <a:ext cx="8321040" cy="10691813"/>
          </a:xfrm>
          <a:prstGeom prst="rect">
            <a:avLst/>
          </a:prstGeom>
        </p:spPr>
      </p:pic>
      <p:cxnSp>
        <p:nvCxnSpPr>
          <p:cNvPr id="4" name="직선 연결선 16"/>
          <p:cNvCxnSpPr>
            <a:cxnSpLocks/>
          </p:cNvCxnSpPr>
          <p:nvPr/>
        </p:nvCxnSpPr>
        <p:spPr>
          <a:xfrm>
            <a:off x="717152" y="860884"/>
            <a:ext cx="6241113" cy="0"/>
          </a:xfrm>
          <a:prstGeom prst="line">
            <a:avLst/>
          </a:prstGeom>
          <a:ln w="19050"/>
          <a:effectLst>
            <a:outerShdw blurRad="50800" dist="38100" dir="2700000" algn="tl" rotWithShape="false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2"/>
          <p:cNvGrpSpPr/>
          <p:nvPr/>
        </p:nvGrpSpPr>
        <p:grpSpPr>
          <a:xfrm>
            <a:off x="413474" y="10092421"/>
            <a:ext cx="6926206" cy="586760"/>
            <a:chOff x="310053" y="9350664"/>
            <a:chExt cx="6417153" cy="543635"/>
          </a:xfrm>
        </p:grpSpPr>
        <p:grpSp>
          <p:nvGrpSpPr>
            <p:cNvPr id="9" name="그룹 23"/>
            <p:cNvGrpSpPr/>
            <p:nvPr/>
          </p:nvGrpSpPr>
          <p:grpSpPr>
            <a:xfrm>
              <a:off x="310053" y="9350664"/>
              <a:ext cx="562719" cy="543635"/>
              <a:chOff x="103907" y="7289872"/>
              <a:chExt cx="906186" cy="875454"/>
            </a:xfrm>
          </p:grpSpPr>
          <p:pic>
            <p:nvPicPr>
              <p:cNvPr id="6" name="그림 27" descr="화살이(가) 표시된 사진&#10;&#10;자동 생성된 설명"/>
              <p:cNvPicPr>
                <a:picLocks noChangeAspect="true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  <p:pic>
            <p:nvPicPr>
              <p:cNvPr id="7" name="그림 28"/>
              <p:cNvPicPr>
                <a:picLocks noChangeAspect="true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  <p:pic>
            <p:nvPicPr>
              <p:cNvPr id="8" name="그림 29"/>
              <p:cNvPicPr>
                <a:picLocks noChangeAspect="true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907" y="7289872"/>
                <a:ext cx="906186" cy="875454"/>
              </a:xfrm>
              <a:prstGeom prst="rect">
                <a:avLst/>
              </a:prstGeom>
            </p:spPr>
          </p:pic>
        </p:grpSp>
        <p:sp>
          <p:nvSpPr>
            <p:cNvPr id="10" name="TextBox 24"/>
            <p:cNvSpPr/>
            <p:nvPr/>
          </p:nvSpPr>
          <p:spPr>
            <a:xfrm>
              <a:off x="787711" y="9352233"/>
              <a:ext cx="2364215" cy="516370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/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주식회사</a:t>
              </a:r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</a:t>
              </a:r>
              <a:r>
                <a:rPr lang="ko-KR" altLang="en-US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인화이엔지</a:t>
              </a:r>
              <a:endParaRPr lang="en-US" altLang="ko-KR" sz="1511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  <a:p>
              <a:pPr/>
              <a:r>
                <a:rPr lang="en-US" altLang="ko-KR" sz="1511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 INHWAENG. Co. Ltd</a:t>
              </a:r>
              <a:endParaRPr lang="ko-KR" altLang="en-US" sz="1511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  <p:sp>
          <p:nvSpPr>
            <p:cNvPr id="11" name="TextBox 26"/>
            <p:cNvSpPr/>
            <p:nvPr/>
          </p:nvSpPr>
          <p:spPr>
            <a:xfrm>
              <a:off x="4690083" y="9411292"/>
              <a:ext cx="2037123" cy="331791"/>
            </a:xfrm>
            <a:prstGeom prst="rect">
              <a:avLst/>
            </a:prstGeom>
            <a:noFill/>
          </p:spPr>
          <p:txBody>
            <a:bodyPr wrap="square" rtlCol="false" upright="false">
              <a:spAutoFit/>
            </a:bodyPr>
            <a:lstStyle/>
            <a:p>
              <a:pPr algn="r"/>
              <a:r>
                <a:rPr lang="en-US" altLang="ko-KR" sz="1727" b="true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www.inhwaeng.com</a:t>
              </a:r>
              <a:endParaRPr lang="ko-KR" altLang="en-US" sz="1727" b="tru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</p:grpSp>
      <p:grpSp>
        <p:nvGrpSpPr>
          <p:cNvPr id="17" name="그룹 30"/>
          <p:cNvGrpSpPr/>
          <p:nvPr/>
        </p:nvGrpSpPr>
        <p:grpSpPr>
          <a:xfrm>
            <a:off x="2865552" y="3197610"/>
            <a:ext cx="1944311" cy="1878372"/>
            <a:chOff x="103907" y="7289872"/>
            <a:chExt cx="906186" cy="875454"/>
          </a:xfrm>
        </p:grpSpPr>
        <p:pic>
          <p:nvPicPr>
            <p:cNvPr id="14" name="그림 31" descr="화살이(가) 표시된 사진&#10;&#10;자동 생성된 설명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907" y="7289872"/>
              <a:ext cx="906186" cy="875454"/>
            </a:xfrm>
            <a:prstGeom prst="rect">
              <a:avLst/>
            </a:prstGeom>
          </p:spPr>
        </p:pic>
        <p:pic>
          <p:nvPicPr>
            <p:cNvPr id="15" name="그림 32"/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07" y="7289872"/>
              <a:ext cx="906186" cy="875454"/>
            </a:xfrm>
            <a:prstGeom prst="rect">
              <a:avLst/>
            </a:prstGeom>
          </p:spPr>
        </p:pic>
        <p:pic>
          <p:nvPicPr>
            <p:cNvPr id="16" name="그림 33"/>
            <p:cNvPicPr>
              <a:picLocks noChangeAspect="true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07" y="7289872"/>
              <a:ext cx="906186" cy="875454"/>
            </a:xfrm>
            <a:prstGeom prst="rect">
              <a:avLst/>
            </a:prstGeom>
          </p:spPr>
        </p:pic>
      </p:grpSp>
      <p:sp>
        <p:nvSpPr>
          <p:cNvPr id="19" name="TextBox 3"/>
          <p:cNvSpPr/>
          <p:nvPr/>
        </p:nvSpPr>
        <p:spPr>
          <a:xfrm>
            <a:off x="1863090" y="5200332"/>
            <a:ext cx="4194810" cy="830997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 algn="ctr"/>
            <a:r>
              <a:rPr lang="en-US" altLang="ko-KR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Thank</a:t>
            </a:r>
            <a:r>
              <a:rPr lang="ko-KR" alt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lang="en-US" altLang="ko-KR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you</a:t>
            </a:r>
            <a:r>
              <a:rPr lang="ko-KR" alt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lang="en-US" altLang="ko-KR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!</a:t>
            </a:r>
            <a:endParaRPr lang="ko-KR" altLang="en-US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</p:spTree>
  </p:cSld>
  <p:clrMapOvr>
    <a:masterClrMapping/>
  </p:clrMapOvr>
</p:sld>
</file>

<file path=ppt/theme/_rels/theme1.xml.rels><Relationships xmlns="http://schemas.openxmlformats.org/package/2006/relationships"></Relationships>
</file>

<file path=ppt/theme/_rels/theme2.xml.rels><Relationships xmlns="http://schemas.openxmlformats.org/package/2006/relationships"></Relationships>
</file>

<file path=ppt/theme/theme1.xml><?xml version="1.0" encoding="utf-8"?>
<a:theme xmlns:a="http://schemas.openxmlformats.org/drawingml/2006/main" xmlns:s="http://schemas.openxmlformats.org/officeDocument/2006/sharedTypes" xmlns:r="http://schemas.openxmlformats.org/officeDocument/2006/relationships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s="http://schemas.openxmlformats.org/officeDocument/2006/sharedTypes" xmlns:r="http://schemas.openxmlformats.org/officeDocument/2006/relationships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 xmlns:dc="http://purl.org/dc/elements/1.1/">
  <dcterms:created xsi:type="dcterms:W3CDTF">2021-09-07T22:24:25Z</dcterms:created>
  <dc:creator>Jeongbin Lee</dc:creator>
  <cp:lastModifiedBy>SM-N960N</cp:lastModifiedBy>
  <cp:lastPrinted>2021-09-09T04:20:34Z</cp:lastPrinted>
  <dcterms:modified xsi:type="dcterms:W3CDTF">2021-09-28T08:11:03Z</dcterms:modified>
  <dc:title>PowerPoint 프레젠테이션</dc:title>
</cp:coreProperties>
</file>