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98" r:id="rId3"/>
    <p:sldId id="29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7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014" y="21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1034D-7184-4426-BA61-33FAEFB7E74F}" type="datetimeFigureOut">
              <a:rPr lang="ko-KR" altLang="en-US" smtClean="0"/>
              <a:t>2024-02-22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E122F-E1B1-457A-AF50-05BD8616C6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5012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ed3401ed3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ed3401ed3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1CEF74-59F3-451B-8D8B-8B4A638B35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5727A1F-5834-4716-A3C0-FD4C7CB0D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ACB572F-1236-43FC-86E5-3B811D661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57BE-A65C-4B34-9EBE-2C175C0FA3CA}" type="datetimeFigureOut">
              <a:rPr lang="ko-KR" altLang="en-US" smtClean="0"/>
              <a:t>2024-02-22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23675B-6362-4843-AE0B-23828A32C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F6D4F07-0425-4652-8C86-5197B26C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70A-612B-484D-846C-35515D4521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182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2EBE1DC-19D1-4DAE-A751-6B89C3B61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E6FA6BA-7421-4429-9F6D-86D6B2718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FC4B6E3-8DC2-4E81-89CE-E15D533F2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57BE-A65C-4B34-9EBE-2C175C0FA3CA}" type="datetimeFigureOut">
              <a:rPr lang="ko-KR" altLang="en-US" smtClean="0"/>
              <a:t>2024-02-22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2792046-BDC4-495F-BC2D-9D5ACC40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75B42B-5701-4B9F-AD57-2E93460FC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70A-612B-484D-846C-35515D4521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7255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4A6F503-AE5B-4BA7-B351-438366548B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2B32A91-068A-4B4E-8FA5-2F3FF7FD3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71BB254-1735-4E78-AFA7-7CE7F29DC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57BE-A65C-4B34-9EBE-2C175C0FA3CA}" type="datetimeFigureOut">
              <a:rPr lang="ko-KR" altLang="en-US" smtClean="0"/>
              <a:t>2024-02-22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3E637B1-D2E8-484E-B215-7685DDD75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84DD8CD-6563-4B1C-A605-9A4FF90C7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70A-612B-484D-846C-35515D4521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6209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 preserve="1">
  <p:cSld name="1_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title"/>
          </p:nvPr>
        </p:nvSpPr>
        <p:spPr>
          <a:xfrm>
            <a:off x="987400" y="3537971"/>
            <a:ext cx="6222800" cy="1730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/>
          <p:nvPr/>
        </p:nvSpPr>
        <p:spPr>
          <a:xfrm>
            <a:off x="197833" y="198000"/>
            <a:ext cx="11826000" cy="6462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1" tIns="121901" rIns="121901" bIns="12190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8"/>
          </a:p>
        </p:txBody>
      </p:sp>
    </p:spTree>
    <p:extLst>
      <p:ext uri="{BB962C8B-B14F-4D97-AF65-F5344CB8AC3E}">
        <p14:creationId xmlns:p14="http://schemas.microsoft.com/office/powerpoint/2010/main" val="694966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title"/>
          </p:nvPr>
        </p:nvSpPr>
        <p:spPr>
          <a:xfrm>
            <a:off x="987400" y="3537971"/>
            <a:ext cx="6222800" cy="1730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/>
          <p:nvPr/>
        </p:nvSpPr>
        <p:spPr>
          <a:xfrm>
            <a:off x="197833" y="198000"/>
            <a:ext cx="11826000" cy="6462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1" tIns="121901" rIns="121901" bIns="12190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8"/>
          </a:p>
        </p:txBody>
      </p:sp>
    </p:spTree>
    <p:extLst>
      <p:ext uri="{BB962C8B-B14F-4D97-AF65-F5344CB8AC3E}">
        <p14:creationId xmlns:p14="http://schemas.microsoft.com/office/powerpoint/2010/main" val="327018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7F07F5-2D23-4C3A-8B49-0A8D2791E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1B46CC3-EEE8-4098-B760-E61C5AC37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B5E93EE-4EDF-4EE0-9202-9418B9945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57BE-A65C-4B34-9EBE-2C175C0FA3CA}" type="datetimeFigureOut">
              <a:rPr lang="ko-KR" altLang="en-US" smtClean="0"/>
              <a:t>2024-02-22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52D37E1-4805-47F0-ADA2-AA1F1601D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8258343-CF71-415E-8EE8-CC39DEABB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70A-612B-484D-846C-35515D4521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258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C698EE-17C6-4083-A7EB-CD0273A26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2B2FBD3-870E-4D36-BD1B-DB3B015C5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B0F76F6-04A7-408D-905B-1E08A9C96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57BE-A65C-4B34-9EBE-2C175C0FA3CA}" type="datetimeFigureOut">
              <a:rPr lang="ko-KR" altLang="en-US" smtClean="0"/>
              <a:t>2024-02-22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CEEDEC-6E07-4E53-9A70-B7FBE4D40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E661128-476D-4EE6-9A90-CC9CEE287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70A-612B-484D-846C-35515D4521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5669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8BB448-C0EF-423E-AF7A-9020E08F9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81B699E-7B4C-4B75-AFE2-1FB113BAA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DE13B48-3E5B-4745-9483-C592ACD92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5C8D9C5-47D6-4969-9B16-D0FF2511D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57BE-A65C-4B34-9EBE-2C175C0FA3CA}" type="datetimeFigureOut">
              <a:rPr lang="ko-KR" altLang="en-US" smtClean="0"/>
              <a:t>2024-02-22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8F6AD8C-8AC0-4241-990B-4C9F38FE0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77311DD-F57F-4B7F-BEC2-8F9AB62C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70A-612B-484D-846C-35515D4521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561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604013B-930B-4AA3-8BC2-AA6FB9598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728B24A-DDBD-4069-B9B6-39D5AAA0B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352760C-7647-48C1-80F8-31E853940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44D201B-7DA6-4393-A312-B73CC20C6A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CF62720-1C07-429D-9E3F-9E1D8C9C5D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458E9A0-C512-4851-820D-B7876E4E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57BE-A65C-4B34-9EBE-2C175C0FA3CA}" type="datetimeFigureOut">
              <a:rPr lang="ko-KR" altLang="en-US" smtClean="0"/>
              <a:t>2024-02-22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8049B62-6FDD-4B18-8D00-D7DD6A919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B937DBC-93B4-4E7A-A6B9-26260F36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70A-612B-484D-846C-35515D4521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00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A328EC-D59D-45DE-8A5C-44FE3B749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E719CC1-B649-482A-8857-5FCFB8A82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57BE-A65C-4B34-9EBE-2C175C0FA3CA}" type="datetimeFigureOut">
              <a:rPr lang="ko-KR" altLang="en-US" smtClean="0"/>
              <a:t>2024-02-22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E123CF5-F33C-4909-89EE-1D479F2C8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B70F088-3F12-4ED2-8092-E4885A253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70A-612B-484D-846C-35515D4521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4682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817528B-C445-4B60-AD00-E5C613000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57BE-A65C-4B34-9EBE-2C175C0FA3CA}" type="datetimeFigureOut">
              <a:rPr lang="ko-KR" altLang="en-US" smtClean="0"/>
              <a:t>2024-02-22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82D9C77-3820-4911-BD34-B2812A675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36C7E3A-C570-4B45-BB70-FF57998BC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70A-612B-484D-846C-35515D4521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19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384701-AFCF-4312-8459-F26369AAE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212F5A6-1CF0-4EE3-838A-2627CCCC3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A4AFD5F-7BFB-47F3-AF09-36F55FB05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DDDD321-93CD-4D89-A597-9EF40B842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57BE-A65C-4B34-9EBE-2C175C0FA3CA}" type="datetimeFigureOut">
              <a:rPr lang="ko-KR" altLang="en-US" smtClean="0"/>
              <a:t>2024-02-22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357EACF-1207-4000-B525-A4ECEB5AE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F112C82-D5CF-437D-A1EA-FC0AF30D8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70A-612B-484D-846C-35515D4521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453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8F9928-78D9-4455-BF6D-57D672FA8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9921BD2-DE19-4DE6-8581-FFAB57187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A36BA40-C5D5-4FA5-9AC8-182A186B8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F3D23FD-3A96-4D8F-B7C2-A0B3CA76B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57BE-A65C-4B34-9EBE-2C175C0FA3CA}" type="datetimeFigureOut">
              <a:rPr lang="ko-KR" altLang="en-US" smtClean="0"/>
              <a:t>2024-02-22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61AA113-0237-40EB-B153-F148FD125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7FD6CDA-F96A-4F65-BE27-FC14BA9D7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870A-612B-484D-846C-35515D4521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338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1F06628-6732-4DC0-8F79-EDBF3B540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6B359D2-9F4C-4190-9345-2FBD95928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2941A4A-3101-44CE-A849-ADCB84BA4D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A57BE-A65C-4B34-9EBE-2C175C0FA3CA}" type="datetimeFigureOut">
              <a:rPr lang="ko-KR" altLang="en-US" smtClean="0"/>
              <a:t>2024-02-22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D13F16F-D27B-4CB7-9430-75C608310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951C283-DF6F-4815-B667-28D775B3D7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2870A-612B-484D-846C-35515D4521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703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0" r:id="rId1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>
            <a:spLocks noGrp="1"/>
          </p:cNvSpPr>
          <p:nvPr>
            <p:ph type="title"/>
          </p:nvPr>
        </p:nvSpPr>
        <p:spPr>
          <a:xfrm>
            <a:off x="1330030" y="1839636"/>
            <a:ext cx="9491766" cy="1730800"/>
          </a:xfrm>
          <a:prstGeom prst="rect">
            <a:avLst/>
          </a:prstGeom>
        </p:spPr>
        <p:txBody>
          <a:bodyPr spcFirstLastPara="1" vert="horz" wrap="square" lIns="121901" tIns="121901" rIns="121901" bIns="121901" rtlCol="0" anchor="ctr" anchorCtr="0">
            <a:noAutofit/>
          </a:bodyPr>
          <a:lstStyle/>
          <a:p>
            <a:pPr algn="ctr"/>
            <a:r>
              <a:rPr lang="en-US" altLang="ko-KR" dirty="0"/>
              <a:t>LMS </a:t>
            </a:r>
            <a:r>
              <a:rPr lang="ko-KR" altLang="en-US" dirty="0"/>
              <a:t>자막 사용 안내</a:t>
            </a:r>
            <a:br>
              <a:rPr lang="en-US" altLang="ko-KR" dirty="0"/>
            </a:br>
            <a:r>
              <a:rPr lang="en-US" altLang="ko-KR" sz="2800" dirty="0"/>
              <a:t>(</a:t>
            </a:r>
            <a:r>
              <a:rPr lang="ko-KR" altLang="en-US" sz="2800" dirty="0"/>
              <a:t>한국어</a:t>
            </a:r>
            <a:r>
              <a:rPr lang="en-US" altLang="ko-KR" sz="2800" dirty="0"/>
              <a:t>, </a:t>
            </a:r>
            <a:r>
              <a:rPr lang="ko-KR" altLang="en-US" sz="2800" dirty="0"/>
              <a:t>영어</a:t>
            </a:r>
            <a:r>
              <a:rPr lang="en-US" altLang="ko-KR" sz="2800" dirty="0"/>
              <a:t>, </a:t>
            </a:r>
            <a:r>
              <a:rPr lang="ko-KR" altLang="en-US" sz="2800" dirty="0"/>
              <a:t>기타 외국어</a:t>
            </a:r>
            <a:r>
              <a:rPr lang="en-US" altLang="ko-KR" sz="2800" dirty="0"/>
              <a:t>)</a:t>
            </a:r>
            <a:endParaRPr b="0" dirty="0">
              <a:solidFill>
                <a:schemeClr val="accent1"/>
              </a:solidFill>
            </a:endParaRPr>
          </a:p>
        </p:txBody>
      </p:sp>
      <p:sp>
        <p:nvSpPr>
          <p:cNvPr id="58" name="Google Shape;58;p15"/>
          <p:cNvSpPr txBox="1">
            <a:spLocks noGrp="1"/>
          </p:cNvSpPr>
          <p:nvPr>
            <p:ph type="subTitle" idx="4294967295"/>
          </p:nvPr>
        </p:nvSpPr>
        <p:spPr>
          <a:xfrm>
            <a:off x="4650876" y="4215826"/>
            <a:ext cx="6072187" cy="635000"/>
          </a:xfrm>
          <a:prstGeom prst="rect">
            <a:avLst/>
          </a:prstGeom>
        </p:spPr>
        <p:txBody>
          <a:bodyPr spcFirstLastPara="1" vert="horz" wrap="square" lIns="121901" tIns="121901" rIns="121901" bIns="121901" rtlCol="0" anchor="t" anchorCtr="0">
            <a:noAutofit/>
          </a:bodyPr>
          <a:lstStyle/>
          <a:p>
            <a:pPr marL="0" indent="0">
              <a:buNone/>
            </a:pPr>
            <a:r>
              <a:rPr lang="ko-KR" altLang="en-US" sz="2400" dirty="0">
                <a:latin typeface="+mj-lt"/>
                <a:ea typeface="+mj-ea"/>
                <a:cs typeface="+mj-cs"/>
              </a:rPr>
              <a:t>원격교육지원센터</a:t>
            </a:r>
            <a:endParaRPr sz="2400" dirty="0">
              <a:latin typeface="+mj-lt"/>
              <a:ea typeface="+mj-ea"/>
              <a:cs typeface="+mj-cs"/>
            </a:endParaRPr>
          </a:p>
        </p:txBody>
      </p:sp>
      <p:cxnSp>
        <p:nvCxnSpPr>
          <p:cNvPr id="59" name="Google Shape;59;p15"/>
          <p:cNvCxnSpPr>
            <a:cxnSpLocks/>
          </p:cNvCxnSpPr>
          <p:nvPr/>
        </p:nvCxnSpPr>
        <p:spPr>
          <a:xfrm flipV="1">
            <a:off x="2602103" y="3464068"/>
            <a:ext cx="7100697" cy="1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AD4D102-4A98-42E6-91D2-BB357E9E449A}"/>
              </a:ext>
            </a:extLst>
          </p:cNvPr>
          <p:cNvSpPr txBox="1"/>
          <p:nvPr/>
        </p:nvSpPr>
        <p:spPr>
          <a:xfrm>
            <a:off x="5477167" y="5357091"/>
            <a:ext cx="1164101" cy="3797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68" dirty="0"/>
              <a:t>2024. 02.</a:t>
            </a:r>
            <a:endParaRPr lang="ko-KR" altLang="en-US" sz="1868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>
            <a:extLst>
              <a:ext uri="{FF2B5EF4-FFF2-40B4-BE49-F238E27FC236}">
                <a16:creationId xmlns:a16="http://schemas.microsoft.com/office/drawing/2014/main" id="{8A21B95C-C605-4525-B5CF-E53BE38C0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88" y="1818608"/>
            <a:ext cx="5281787" cy="4372888"/>
          </a:xfrm>
          <a:prstGeom prst="rect">
            <a:avLst/>
          </a:prstGeom>
          <a:ln w="38100" cap="sq">
            <a:solidFill>
              <a:schemeClr val="bg1">
                <a:lumMod val="1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B2214386-3D6E-4916-A8F3-87ADE17D86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533" t="39089" r="3099" b="41743"/>
          <a:stretch/>
        </p:blipFill>
        <p:spPr>
          <a:xfrm>
            <a:off x="6045202" y="3124199"/>
            <a:ext cx="5307060" cy="1778000"/>
          </a:xfrm>
          <a:prstGeom prst="rect">
            <a:avLst/>
          </a:prstGeom>
          <a:ln w="38100" cap="sq">
            <a:solidFill>
              <a:schemeClr val="bg1">
                <a:lumMod val="1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3" name="Google Shape;59;p15">
            <a:extLst>
              <a:ext uri="{FF2B5EF4-FFF2-40B4-BE49-F238E27FC236}">
                <a16:creationId xmlns:a16="http://schemas.microsoft.com/office/drawing/2014/main" id="{0003717A-CEA0-4BF8-AD4A-470CC3DC5094}"/>
              </a:ext>
            </a:extLst>
          </p:cNvPr>
          <p:cNvCxnSpPr>
            <a:cxnSpLocks/>
          </p:cNvCxnSpPr>
          <p:nvPr/>
        </p:nvCxnSpPr>
        <p:spPr>
          <a:xfrm>
            <a:off x="837266" y="1369819"/>
            <a:ext cx="4992036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" name="직사각형 3">
            <a:extLst>
              <a:ext uri="{FF2B5EF4-FFF2-40B4-BE49-F238E27FC236}">
                <a16:creationId xmlns:a16="http://schemas.microsoft.com/office/drawing/2014/main" id="{FF0C94FC-1209-45F2-9DC8-5A148686C4C7}"/>
              </a:ext>
            </a:extLst>
          </p:cNvPr>
          <p:cNvSpPr/>
          <p:nvPr/>
        </p:nvSpPr>
        <p:spPr>
          <a:xfrm>
            <a:off x="715349" y="501407"/>
            <a:ext cx="38122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800" b="1" dirty="0" err="1"/>
              <a:t>교수자</a:t>
            </a:r>
            <a:r>
              <a:rPr lang="en-US" altLang="ko-KR" sz="3733" b="1" dirty="0"/>
              <a:t>(</a:t>
            </a:r>
            <a:r>
              <a:rPr lang="ko-KR" altLang="en-US" sz="3733" b="1" dirty="0"/>
              <a:t>업로드</a:t>
            </a:r>
            <a:r>
              <a:rPr lang="en-US" altLang="ko-KR" sz="3733" b="1" dirty="0"/>
              <a:t>)</a:t>
            </a:r>
            <a:endParaRPr lang="ko-KR" altLang="en-US" sz="4800" b="1" dirty="0"/>
          </a:p>
        </p:txBody>
      </p:sp>
      <p:sp>
        <p:nvSpPr>
          <p:cNvPr id="10" name="화살표: 아래쪽 9">
            <a:extLst>
              <a:ext uri="{FF2B5EF4-FFF2-40B4-BE49-F238E27FC236}">
                <a16:creationId xmlns:a16="http://schemas.microsoft.com/office/drawing/2014/main" id="{BC2C0E66-6E05-4547-9832-FC92473A05EA}"/>
              </a:ext>
            </a:extLst>
          </p:cNvPr>
          <p:cNvSpPr/>
          <p:nvPr/>
        </p:nvSpPr>
        <p:spPr>
          <a:xfrm>
            <a:off x="7722971" y="2743200"/>
            <a:ext cx="457200" cy="546102"/>
          </a:xfrm>
          <a:prstGeom prst="downArrow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8"/>
          </a:p>
        </p:txBody>
      </p:sp>
      <p:sp>
        <p:nvSpPr>
          <p:cNvPr id="11" name="화살표: 아래쪽 10">
            <a:extLst>
              <a:ext uri="{FF2B5EF4-FFF2-40B4-BE49-F238E27FC236}">
                <a16:creationId xmlns:a16="http://schemas.microsoft.com/office/drawing/2014/main" id="{D6F12711-774B-47B7-A6A7-5554057EEE10}"/>
              </a:ext>
            </a:extLst>
          </p:cNvPr>
          <p:cNvSpPr/>
          <p:nvPr/>
        </p:nvSpPr>
        <p:spPr>
          <a:xfrm rot="10800000">
            <a:off x="7761072" y="4622799"/>
            <a:ext cx="457200" cy="546101"/>
          </a:xfrm>
          <a:prstGeom prst="downArrow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8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483728-03B2-4BC9-9E2F-F4A8D07D9F93}"/>
              </a:ext>
            </a:extLst>
          </p:cNvPr>
          <p:cNvSpPr txBox="1"/>
          <p:nvPr/>
        </p:nvSpPr>
        <p:spPr>
          <a:xfrm>
            <a:off x="6781800" y="1126574"/>
            <a:ext cx="4660250" cy="1112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/>
              <a:t>강의 영상을 업로드 하면서 </a:t>
            </a:r>
            <a:endParaRPr lang="en-US" altLang="ko-KR" dirty="0"/>
          </a:p>
          <a:p>
            <a:r>
              <a:rPr lang="en-US" altLang="ko-KR" dirty="0"/>
              <a:t>    </a:t>
            </a:r>
            <a:r>
              <a:rPr lang="ko-KR" altLang="en-US" dirty="0"/>
              <a:t>자막 파일을 같이 업로드 합니다</a:t>
            </a:r>
            <a:r>
              <a:rPr lang="en-US" altLang="ko-KR" dirty="0"/>
              <a:t>.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자막 </a:t>
            </a:r>
            <a:r>
              <a:rPr lang="en-US" altLang="ko-KR" dirty="0"/>
              <a:t>ON</a:t>
            </a:r>
            <a:r>
              <a:rPr lang="ko-KR" altLang="en-US" dirty="0"/>
              <a:t>을 선택</a:t>
            </a:r>
            <a:r>
              <a:rPr lang="en-US" altLang="ko-KR" dirty="0"/>
              <a:t>(</a:t>
            </a:r>
            <a:r>
              <a:rPr lang="ko-KR" altLang="en-US" dirty="0"/>
              <a:t>파란 동그라미</a:t>
            </a:r>
            <a:r>
              <a:rPr lang="en-US" altLang="ko-KR" dirty="0"/>
              <a:t>)</a:t>
            </a:r>
            <a:r>
              <a:rPr lang="ko-KR" altLang="en-US" dirty="0"/>
              <a:t>합니다</a:t>
            </a:r>
            <a:r>
              <a:rPr lang="en-US" altLang="ko-KR" dirty="0"/>
              <a:t>. </a:t>
            </a:r>
            <a:r>
              <a:rPr lang="ko-KR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4373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379202D5-10FF-4053-A536-4300D186D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746" y="2032007"/>
            <a:ext cx="6442349" cy="3402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0565A2F8-EBFC-4D9A-ADAB-5BEDD80E6C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614" t="64941"/>
          <a:stretch/>
        </p:blipFill>
        <p:spPr>
          <a:xfrm>
            <a:off x="7622158" y="3195396"/>
            <a:ext cx="3426844" cy="2962515"/>
          </a:xfrm>
          <a:prstGeom prst="rect">
            <a:avLst/>
          </a:prstGeom>
        </p:spPr>
      </p:pic>
      <p:sp>
        <p:nvSpPr>
          <p:cNvPr id="10" name="화살표: 아래쪽 9">
            <a:extLst>
              <a:ext uri="{FF2B5EF4-FFF2-40B4-BE49-F238E27FC236}">
                <a16:creationId xmlns:a16="http://schemas.microsoft.com/office/drawing/2014/main" id="{BC2C0E66-6E05-4547-9832-FC92473A05EA}"/>
              </a:ext>
            </a:extLst>
          </p:cNvPr>
          <p:cNvSpPr/>
          <p:nvPr/>
        </p:nvSpPr>
        <p:spPr>
          <a:xfrm>
            <a:off x="6722012" y="4724400"/>
            <a:ext cx="415388" cy="493273"/>
          </a:xfrm>
          <a:prstGeom prst="downArrow">
            <a:avLst/>
          </a:prstGeom>
          <a:solidFill>
            <a:srgbClr val="FF0000"/>
          </a:solidFill>
          <a:ln>
            <a:solidFill>
              <a:schemeClr val="bg2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8"/>
          </a:p>
        </p:txBody>
      </p:sp>
      <p:sp>
        <p:nvSpPr>
          <p:cNvPr id="8" name="화살표: 아래쪽 7">
            <a:extLst>
              <a:ext uri="{FF2B5EF4-FFF2-40B4-BE49-F238E27FC236}">
                <a16:creationId xmlns:a16="http://schemas.microsoft.com/office/drawing/2014/main" id="{4901E660-BD2D-498D-9B0F-749D4437EFFF}"/>
              </a:ext>
            </a:extLst>
          </p:cNvPr>
          <p:cNvSpPr/>
          <p:nvPr/>
        </p:nvSpPr>
        <p:spPr>
          <a:xfrm>
            <a:off x="9732819" y="4541521"/>
            <a:ext cx="1296771" cy="1181575"/>
          </a:xfrm>
          <a:prstGeom prst="downArrow">
            <a:avLst/>
          </a:prstGeom>
          <a:solidFill>
            <a:srgbClr val="FF0000"/>
          </a:solidFill>
          <a:ln>
            <a:solidFill>
              <a:schemeClr val="bg2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8"/>
          </a:p>
        </p:txBody>
      </p:sp>
      <p:cxnSp>
        <p:nvCxnSpPr>
          <p:cNvPr id="11" name="Google Shape;59;p15">
            <a:extLst>
              <a:ext uri="{FF2B5EF4-FFF2-40B4-BE49-F238E27FC236}">
                <a16:creationId xmlns:a16="http://schemas.microsoft.com/office/drawing/2014/main" id="{A73B8CFA-5FF5-4F01-BD4B-97B4EA83A054}"/>
              </a:ext>
            </a:extLst>
          </p:cNvPr>
          <p:cNvCxnSpPr>
            <a:cxnSpLocks/>
          </p:cNvCxnSpPr>
          <p:nvPr/>
        </p:nvCxnSpPr>
        <p:spPr>
          <a:xfrm>
            <a:off x="837266" y="1369819"/>
            <a:ext cx="4992036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DD84489-49E4-4ACE-B816-DE8567061D75}"/>
              </a:ext>
            </a:extLst>
          </p:cNvPr>
          <p:cNvSpPr/>
          <p:nvPr/>
        </p:nvSpPr>
        <p:spPr>
          <a:xfrm>
            <a:off x="715349" y="501407"/>
            <a:ext cx="36760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800" b="1" dirty="0"/>
              <a:t>학생</a:t>
            </a:r>
            <a:r>
              <a:rPr lang="en-US" altLang="ko-KR" sz="3733" b="1" dirty="0"/>
              <a:t>(</a:t>
            </a:r>
            <a:r>
              <a:rPr lang="ko-KR" altLang="en-US" sz="3733" b="1" dirty="0"/>
              <a:t>영상재생</a:t>
            </a:r>
            <a:r>
              <a:rPr lang="en-US" altLang="ko-KR" sz="3733" b="1" dirty="0"/>
              <a:t>)</a:t>
            </a:r>
            <a:endParaRPr lang="ko-KR" altLang="en-US" sz="48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DB8E65-D5C9-4C43-9379-B68ED84031F5}"/>
              </a:ext>
            </a:extLst>
          </p:cNvPr>
          <p:cNvSpPr txBox="1"/>
          <p:nvPr/>
        </p:nvSpPr>
        <p:spPr>
          <a:xfrm>
            <a:off x="7332056" y="827403"/>
            <a:ext cx="462658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/>
              <a:t>자막이 안보이는 경우</a:t>
            </a:r>
            <a:r>
              <a:rPr lang="en-US" altLang="ko-KR" dirty="0"/>
              <a:t>, </a:t>
            </a:r>
            <a:r>
              <a:rPr lang="ko-KR" altLang="en-US" dirty="0"/>
              <a:t>화면 우측 하단의</a:t>
            </a:r>
            <a:endParaRPr lang="en-US" altLang="ko-KR" dirty="0"/>
          </a:p>
          <a:p>
            <a:r>
              <a:rPr lang="en-US" altLang="ko-KR" dirty="0"/>
              <a:t>  </a:t>
            </a:r>
            <a:r>
              <a:rPr lang="ko-KR" altLang="en-US" dirty="0"/>
              <a:t> 사각형</a:t>
            </a:r>
            <a:r>
              <a:rPr lang="en-US" altLang="ko-KR" dirty="0"/>
              <a:t>(</a:t>
            </a:r>
            <a:r>
              <a:rPr lang="ko-KR" altLang="en-US" b="1" dirty="0">
                <a:solidFill>
                  <a:srgbClr val="0000FF"/>
                </a:solidFill>
              </a:rPr>
              <a:t>자막 아이콘</a:t>
            </a:r>
            <a:r>
              <a:rPr lang="en-US" altLang="ko-KR" dirty="0"/>
              <a:t>)</a:t>
            </a:r>
            <a:r>
              <a:rPr lang="ko-KR" altLang="en-US" dirty="0"/>
              <a:t>을 클릭합니다</a:t>
            </a:r>
            <a:r>
              <a:rPr lang="en-US" altLang="ko-KR" dirty="0"/>
              <a:t>. 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클릭하면 자막이 나오고</a:t>
            </a:r>
            <a:r>
              <a:rPr lang="en-US" altLang="ko-KR" dirty="0"/>
              <a:t>, </a:t>
            </a:r>
            <a:r>
              <a:rPr lang="ko-KR" altLang="en-US" dirty="0"/>
              <a:t>다시 클릭하면 </a:t>
            </a:r>
            <a:endParaRPr lang="en-US" altLang="ko-KR" dirty="0"/>
          </a:p>
          <a:p>
            <a:r>
              <a:rPr lang="en-US" altLang="ko-KR" dirty="0"/>
              <a:t>    </a:t>
            </a:r>
            <a:r>
              <a:rPr lang="ko-KR" altLang="en-US" dirty="0"/>
              <a:t>자막이 안 나옵니다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600" dirty="0"/>
              <a:t>사각형 자막 아이콘이 없다면</a:t>
            </a:r>
            <a:r>
              <a:rPr lang="en-US" altLang="ko-KR" sz="1600" dirty="0"/>
              <a:t>, </a:t>
            </a:r>
            <a:r>
              <a:rPr lang="ko-KR" altLang="en-US" sz="1600" dirty="0"/>
              <a:t>자막이 </a:t>
            </a:r>
            <a:endParaRPr lang="en-US" altLang="ko-KR" sz="1600" dirty="0"/>
          </a:p>
          <a:p>
            <a:r>
              <a:rPr lang="en-US" altLang="ko-KR" sz="1600" dirty="0"/>
              <a:t>    </a:t>
            </a:r>
            <a:r>
              <a:rPr lang="ko-KR" altLang="en-US" sz="1600" dirty="0"/>
              <a:t>등록되지 않은 영상입니다</a:t>
            </a:r>
            <a:r>
              <a:rPr lang="en-US" altLang="ko-KR" sz="1600" dirty="0"/>
              <a:t>.</a:t>
            </a:r>
            <a:endParaRPr lang="ko-KR" altLang="en-US" sz="1600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784531E-017D-4E85-B312-1949B3F7C2B0}"/>
              </a:ext>
            </a:extLst>
          </p:cNvPr>
          <p:cNvSpPr/>
          <p:nvPr/>
        </p:nvSpPr>
        <p:spPr>
          <a:xfrm>
            <a:off x="6337300" y="4267200"/>
            <a:ext cx="1104900" cy="135890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798091E4-61B5-4792-97CE-F25AFEB1EB3F}"/>
              </a:ext>
            </a:extLst>
          </p:cNvPr>
          <p:cNvSpPr/>
          <p:nvPr/>
        </p:nvSpPr>
        <p:spPr>
          <a:xfrm>
            <a:off x="7595143" y="3162301"/>
            <a:ext cx="3428457" cy="3008310"/>
          </a:xfrm>
          <a:prstGeom prst="rect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189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86</Words>
  <Application>Microsoft Office PowerPoint</Application>
  <PresentationFormat>와이드스크린</PresentationFormat>
  <Paragraphs>14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Arial</vt:lpstr>
      <vt:lpstr>맑은 고딕</vt:lpstr>
      <vt:lpstr>Office 테마</vt:lpstr>
      <vt:lpstr>LMS 자막 사용 안내 (한국어, 영어, 기타 외국어)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LMS 자막 사용 안내 (한국어, 영어, 기타 외국어)</dc:title>
  <dc:creator>a</dc:creator>
  <cp:lastModifiedBy>a</cp:lastModifiedBy>
  <cp:revision>2</cp:revision>
  <dcterms:created xsi:type="dcterms:W3CDTF">2024-02-22T00:22:38Z</dcterms:created>
  <dcterms:modified xsi:type="dcterms:W3CDTF">2024-02-22T00:39:11Z</dcterms:modified>
</cp:coreProperties>
</file>