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04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12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6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970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78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803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432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125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35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05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608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54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D820-0349-4487-9822-5120D35CED01}" type="datetimeFigureOut">
              <a:rPr lang="ko-KR" altLang="en-US" smtClean="0"/>
              <a:t>2018-10-16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97D7F-069F-4A43-A660-1FB197C67E1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90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632" y="0"/>
            <a:ext cx="6624736" cy="9144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254000">
            <a:solidFill>
              <a:schemeClr val="bg1"/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000000"/>
                </a:solidFill>
                <a:latin typeface="함초롬바탕" pitchFamily="18" charset="-127"/>
                <a:ea typeface="함초롬바탕" pitchFamily="18" charset="-127"/>
                <a:cs typeface="함초롬바탕" pitchFamily="18" charset="-127"/>
              </a:rPr>
              <a:t>   </a:t>
            </a:r>
            <a:endParaRPr kumimoji="1" lang="en-US" altLang="ko-KR" sz="2800" b="1" dirty="0">
              <a:solidFill>
                <a:srgbClr val="000000"/>
              </a:solidFill>
              <a:latin typeface="HY센스L" pitchFamily="18" charset="-127"/>
              <a:ea typeface="HY센스L" pitchFamily="18" charset="-127"/>
              <a:cs typeface="함초롬바탕" pitchFamily="18" charset="-127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000000"/>
                </a:solidFill>
                <a:latin typeface="HY센스L" pitchFamily="18" charset="-127"/>
                <a:ea typeface="HY센스L" pitchFamily="18" charset="-127"/>
                <a:cs typeface="함초롬바탕" pitchFamily="18" charset="-127"/>
              </a:rPr>
              <a:t>                            </a:t>
            </a:r>
            <a:r>
              <a:rPr kumimoji="1" lang="ko-KR" altLang="en-US" sz="3600" b="1" dirty="0">
                <a:solidFill>
                  <a:srgbClr val="000000"/>
                </a:solidFill>
                <a:latin typeface="HY센스L" pitchFamily="18" charset="-127"/>
                <a:ea typeface="HY센스L" pitchFamily="18" charset="-127"/>
                <a:cs typeface="함초롬바탕" pitchFamily="18" charset="-127"/>
              </a:rPr>
              <a:t>서정 </a:t>
            </a:r>
            <a:r>
              <a:rPr kumimoji="1" lang="en-US" altLang="ko-KR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  <a:cs typeface="함초롬바탕" pitchFamily="18" charset="-127"/>
              </a:rPr>
              <a:t>2018 </a:t>
            </a:r>
            <a:endParaRPr kumimoji="1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센스L" pitchFamily="18" charset="-127"/>
              <a:ea typeface="HY센스L" pitchFamily="18" charset="-127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  <a:cs typeface="굴림" pitchFamily="50" charset="-127"/>
              </a:rPr>
              <a:t>                  </a:t>
            </a:r>
            <a:r>
              <a:rPr kumimoji="1" lang="ko-KR" alt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  <a:cs typeface="굴림" pitchFamily="50" charset="-127"/>
              </a:rPr>
              <a:t>북파워</a:t>
            </a:r>
            <a:r>
              <a:rPr kumimoji="1" lang="ko-KR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센스L" pitchFamily="18" charset="-127"/>
                <a:ea typeface="HY센스L" pitchFamily="18" charset="-127"/>
                <a:cs typeface="굴림" pitchFamily="50" charset="-127"/>
              </a:rPr>
              <a:t>  페스티벌</a:t>
            </a:r>
            <a:endParaRPr kumimoji="1" lang="en-US" altLang="ko-K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센스L" pitchFamily="18" charset="-127"/>
              <a:ea typeface="HY센스L" pitchFamily="18" charset="-127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4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센스L" pitchFamily="18" charset="-127"/>
              <a:ea typeface="HY센스L" pitchFamily="18" charset="-127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센스L" pitchFamily="18" charset="-127"/>
              <a:ea typeface="HY센스L" pitchFamily="18" charset="-127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센스L" pitchFamily="18" charset="-127"/>
              <a:ea typeface="HY센스L" pitchFamily="18" charset="-127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센스L" pitchFamily="18" charset="-127"/>
              <a:ea typeface="HY센스L" pitchFamily="18" charset="-127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itchFamily="18" charset="0"/>
                <a:ea typeface="함초롬바탕" pitchFamily="18" charset="-127"/>
                <a:cs typeface="함초롬바탕" pitchFamily="18" charset="-127"/>
              </a:rPr>
              <a:t> </a:t>
            </a: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aramond" pitchFamily="18" charset="0"/>
              <a:ea typeface="함초롬바탕" pitchFamily="18" charset="-127"/>
              <a:cs typeface="함초롬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800" dirty="0">
              <a:solidFill>
                <a:srgbClr val="000000"/>
              </a:solidFill>
              <a:latin typeface="Garamond" pitchFamily="18" charset="0"/>
              <a:ea typeface="함초롬바탕" pitchFamily="18" charset="-127"/>
              <a:cs typeface="함초롬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800" dirty="0">
              <a:solidFill>
                <a:srgbClr val="000000"/>
              </a:solidFill>
              <a:latin typeface="Garamond" pitchFamily="18" charset="0"/>
              <a:ea typeface="함초롬바탕" pitchFamily="18" charset="-127"/>
              <a:cs typeface="함초롬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800" dirty="0">
              <a:solidFill>
                <a:srgbClr val="000000"/>
              </a:solidFill>
              <a:latin typeface="Garamond" pitchFamily="18" charset="0"/>
              <a:ea typeface="함초롬바탕" pitchFamily="18" charset="-127"/>
              <a:cs typeface="함초롬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800" dirty="0">
              <a:solidFill>
                <a:srgbClr val="000000"/>
              </a:solidFill>
              <a:latin typeface="Garamond" pitchFamily="18" charset="0"/>
              <a:ea typeface="함초롬바탕" pitchFamily="18" charset="-127"/>
              <a:cs typeface="함초롬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800" dirty="0">
              <a:solidFill>
                <a:srgbClr val="000000"/>
              </a:solidFill>
              <a:latin typeface="Garamond" pitchFamily="18" charset="0"/>
              <a:ea typeface="함초롬바탕" pitchFamily="18" charset="-127"/>
              <a:cs typeface="함초롬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800" dirty="0">
              <a:solidFill>
                <a:srgbClr val="000000"/>
              </a:solidFill>
              <a:latin typeface="Garamond" pitchFamily="18" charset="0"/>
              <a:ea typeface="함초롬바탕" pitchFamily="18" charset="-127"/>
              <a:cs typeface="함초롬바탕" pitchFamily="18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800" dirty="0">
              <a:solidFill>
                <a:schemeClr val="tx1"/>
              </a:solidFill>
              <a:latin typeface="Garamond" pitchFamily="18" charset="0"/>
              <a:ea typeface="굴림" pitchFamily="50" charset="-127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400" dirty="0">
                <a:solidFill>
                  <a:srgbClr val="000000"/>
                </a:solidFill>
                <a:latin typeface="양재난초체M" pitchFamily="18" charset="-127"/>
                <a:ea typeface="양재난초체M" pitchFamily="18" charset="-127"/>
                <a:cs typeface="Ebrima" pitchFamily="2" charset="0"/>
              </a:rPr>
              <a:t>     </a:t>
            </a:r>
            <a:endParaRPr kumimoji="1" lang="en-US" altLang="ko-KR" sz="1400" dirty="0">
              <a:solidFill>
                <a:srgbClr val="000000"/>
              </a:solidFill>
              <a:latin typeface="양재난초체M" pitchFamily="18" charset="-127"/>
              <a:ea typeface="양재난초체M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1400" dirty="0">
              <a:solidFill>
                <a:srgbClr val="000000"/>
              </a:solidFill>
              <a:latin typeface="양재난초체M" pitchFamily="18" charset="-127"/>
              <a:ea typeface="양재난초체M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1400" dirty="0">
              <a:solidFill>
                <a:srgbClr val="000000"/>
              </a:solidFill>
              <a:latin typeface="양재난초체M" pitchFamily="18" charset="-127"/>
              <a:ea typeface="양재난초체M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양재난초체M" pitchFamily="18" charset="-127"/>
                <a:ea typeface="양재난초체M" pitchFamily="18" charset="-127"/>
                <a:cs typeface="Ebrima" pitchFamily="2" charset="0"/>
              </a:rPr>
              <a:t>   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* 응모대상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서정대 재학생</a:t>
            </a:r>
            <a:endParaRPr kumimoji="1" lang="ko-KR" altLang="en-US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* 응모기간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2018.10.04. ~ 2018.10.19.</a:t>
            </a:r>
            <a:endParaRPr kumimoji="1" lang="en-US" altLang="ko-KR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*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응모방법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서정대 교수학습센터 </a:t>
            </a:r>
            <a:endParaRPr kumimoji="1" lang="en-US" altLang="ko-KR" sz="1600" b="1" dirty="0">
              <a:solidFill>
                <a:srgbClr val="000000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                     (http://ctl.seojeong.ac.kr/)</a:t>
            </a:r>
            <a:endParaRPr kumimoji="1" lang="en-US" altLang="ko-KR" sz="700" b="1" dirty="0">
              <a:solidFill>
                <a:srgbClr val="000000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*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형식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최근 감명 깊게 읽은 글을 소개하고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,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독자인 자신을 </a:t>
            </a:r>
            <a:endParaRPr kumimoji="1" lang="en-US" altLang="ko-KR" sz="1600" b="1" dirty="0">
              <a:solidFill>
                <a:srgbClr val="000000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         변화시킨 계기를 소개할 수 있는 산문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,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시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,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편지 등의 글</a:t>
            </a:r>
            <a:endParaRPr kumimoji="1" lang="ko-KR" altLang="en-US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* 주제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나를 변화시킨 책</a:t>
            </a:r>
            <a:endParaRPr kumimoji="1" lang="ko-KR" altLang="en-US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* 분량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500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자 이상</a:t>
            </a:r>
            <a:endParaRPr kumimoji="1" lang="ko-KR" altLang="en-US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 </a:t>
            </a:r>
            <a:endParaRPr kumimoji="1" lang="en-US" altLang="ko-KR" sz="1600" b="1" dirty="0">
              <a:solidFill>
                <a:srgbClr val="000000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* 시상내역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대상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(1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명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, 40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만원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),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우수상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(2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명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, 25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만원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)</a:t>
            </a:r>
            <a:endParaRPr kumimoji="1" lang="en-US" altLang="ko-KR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             장려상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(3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명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, 10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만원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)</a:t>
            </a:r>
            <a:endParaRPr kumimoji="1" lang="en-US" altLang="ko-KR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*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수상자 발표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2018.10.19. (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홈페이지 및 개별 연락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)</a:t>
            </a:r>
            <a:endParaRPr kumimoji="1" lang="en-US" altLang="ko-KR" sz="7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   *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시상식 </a:t>
            </a:r>
            <a:r>
              <a:rPr kumimoji="1" lang="en-US" altLang="ko-KR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: 2018.10.19. </a:t>
            </a:r>
            <a:r>
              <a:rPr kumimoji="1" lang="ko-KR" altLang="en-US" sz="1600" b="1" dirty="0">
                <a:solidFill>
                  <a:srgbClr val="000000"/>
                </a:solidFill>
                <a:latin typeface="MD개성체" pitchFamily="18" charset="-127"/>
                <a:ea typeface="MD개성체" pitchFamily="18" charset="-127"/>
                <a:cs typeface="Ebrima" pitchFamily="2" charset="0"/>
              </a:rPr>
              <a:t>이후 일정 및 장소 개별 공지</a:t>
            </a:r>
            <a:endParaRPr kumimoji="1" lang="ko-KR" altLang="en-US" sz="3600" b="1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Ebrima" pitchFamily="2" charset="0"/>
            </a:endParaRPr>
          </a:p>
          <a:p>
            <a:pPr algn="ctr"/>
            <a:endParaRPr lang="ko-KR" altLang="en-US" dirty="0">
              <a:latin typeface="a소녀와뭉치" pitchFamily="18" charset="-127"/>
              <a:ea typeface="a소녀와뭉치" pitchFamily="18" charset="-127"/>
              <a:cs typeface="Ebrima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43940"/>
            <a:ext cx="184710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0" tIns="45714" rIns="91430" bIns="45714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097" name="_x180568984" descr="EMB000011a42531"/>
          <p:cNvPicPr>
            <a:picLocks noChangeAspect="1" noChangeArrowheads="1"/>
          </p:cNvPicPr>
          <p:nvPr/>
        </p:nvPicPr>
        <p:blipFill>
          <a:blip r:embed="rId3" cstate="print"/>
          <a:srcRect l="35231" t="21219" r="36412" b="44736"/>
          <a:stretch>
            <a:fillRect/>
          </a:stretch>
        </p:blipFill>
        <p:spPr bwMode="auto">
          <a:xfrm>
            <a:off x="404665" y="251521"/>
            <a:ext cx="1728192" cy="1249534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6" name="_x182457448" descr="EMB000011a4252b"/>
          <p:cNvPicPr>
            <a:picLocks noChangeAspect="1" noChangeArrowheads="1"/>
          </p:cNvPicPr>
          <p:nvPr/>
        </p:nvPicPr>
        <p:blipFill>
          <a:blip r:embed="rId4" cstate="print"/>
          <a:srcRect l="30505" t="7819" r="31491" b="49294"/>
          <a:stretch>
            <a:fillRect/>
          </a:stretch>
        </p:blipFill>
        <p:spPr bwMode="auto">
          <a:xfrm>
            <a:off x="836712" y="1763688"/>
            <a:ext cx="5472608" cy="3480834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5348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화면 슬라이드 쇼(4:3)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</cp:revision>
  <dcterms:created xsi:type="dcterms:W3CDTF">2018-10-15T23:53:04Z</dcterms:created>
  <dcterms:modified xsi:type="dcterms:W3CDTF">2018-10-15T23:53:30Z</dcterms:modified>
</cp:coreProperties>
</file>